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05" r:id="rId4"/>
  </p:sldMasterIdLst>
  <p:notesMasterIdLst>
    <p:notesMasterId r:id="rId24"/>
  </p:notesMasterIdLst>
  <p:handoutMasterIdLst>
    <p:handoutMasterId r:id="rId25"/>
  </p:handoutMasterIdLst>
  <p:sldIdLst>
    <p:sldId id="356" r:id="rId5"/>
    <p:sldId id="337" r:id="rId6"/>
    <p:sldId id="339" r:id="rId7"/>
    <p:sldId id="344" r:id="rId8"/>
    <p:sldId id="345" r:id="rId9"/>
    <p:sldId id="346" r:id="rId10"/>
    <p:sldId id="347" r:id="rId11"/>
    <p:sldId id="341" r:id="rId12"/>
    <p:sldId id="343" r:id="rId13"/>
    <p:sldId id="342" r:id="rId14"/>
    <p:sldId id="348" r:id="rId15"/>
    <p:sldId id="349" r:id="rId16"/>
    <p:sldId id="340" r:id="rId17"/>
    <p:sldId id="350" r:id="rId18"/>
    <p:sldId id="355" r:id="rId19"/>
    <p:sldId id="354" r:id="rId20"/>
    <p:sldId id="351" r:id="rId21"/>
    <p:sldId id="357" r:id="rId22"/>
    <p:sldId id="333" r:id="rId23"/>
  </p:sldIdLst>
  <p:sldSz cx="12192000" cy="6858000"/>
  <p:notesSz cx="9296400" cy="7010400"/>
  <p:custDataLst>
    <p:tags r:id="rId26"/>
  </p:custDataLst>
  <p:defaultTex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422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785"/>
    <a:srgbClr val="DE3B21"/>
    <a:srgbClr val="00B8E0"/>
    <a:srgbClr val="7DBA00"/>
    <a:srgbClr val="08338F"/>
    <a:srgbClr val="85248F"/>
    <a:srgbClr val="FCC917"/>
    <a:srgbClr val="666366"/>
    <a:srgbClr val="444444"/>
    <a:srgbClr val="F1F0B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9" autoAdjust="0"/>
    <p:restoredTop sz="94767" autoAdjust="0"/>
  </p:normalViewPr>
  <p:slideViewPr>
    <p:cSldViewPr showGuides="1">
      <p:cViewPr varScale="1">
        <p:scale>
          <a:sx n="110" d="100"/>
          <a:sy n="110" d="100"/>
        </p:scale>
        <p:origin x="606" y="126"/>
      </p:cViewPr>
      <p:guideLst>
        <p:guide orient="horz" pos="4227"/>
        <p:guide pos="3840"/>
      </p:guideLst>
    </p:cSldViewPr>
  </p:slideViewPr>
  <p:outlineViewPr>
    <p:cViewPr>
      <p:scale>
        <a:sx n="33" d="100"/>
        <a:sy n="33" d="100"/>
      </p:scale>
      <p:origin x="0" y="-5052"/>
    </p:cViewPr>
  </p:outlineViewPr>
  <p:notesTextViewPr>
    <p:cViewPr>
      <p:scale>
        <a:sx n="3" d="2"/>
        <a:sy n="3" d="2"/>
      </p:scale>
      <p:origin x="0" y="0"/>
    </p:cViewPr>
  </p:notesTextViewPr>
  <p:sorterViewPr>
    <p:cViewPr>
      <p:scale>
        <a:sx n="66" d="100"/>
        <a:sy n="66" d="100"/>
      </p:scale>
      <p:origin x="0" y="0"/>
    </p:cViewPr>
  </p:sorterViewPr>
  <p:notesViewPr>
    <p:cSldViewPr showGuides="1">
      <p:cViewPr>
        <p:scale>
          <a:sx n="100" d="100"/>
          <a:sy n="100" d="100"/>
        </p:scale>
        <p:origin x="924" y="8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4029453" cy="350913"/>
          </a:xfrm>
          <a:prstGeom prst="rect">
            <a:avLst/>
          </a:prstGeom>
          <a:noFill/>
          <a:ln w="9525">
            <a:noFill/>
            <a:miter lim="800000"/>
            <a:headEnd/>
            <a:tailEnd/>
          </a:ln>
          <a:effectLst/>
        </p:spPr>
        <p:txBody>
          <a:bodyPr vert="horz" wrap="square" lIns="91705" tIns="45853" rIns="91705" bIns="45853" numCol="1" anchor="t" anchorCtr="0" compatLnSpc="1">
            <a:prstTxWarp prst="textNoShape">
              <a:avLst/>
            </a:prstTxWarp>
          </a:bodyPr>
          <a:lstStyle>
            <a:lvl1pPr>
              <a:defRPr sz="1200">
                <a:latin typeface="Arial" charset="0"/>
                <a:cs typeface="+mn-cs"/>
              </a:defRPr>
            </a:lvl1pPr>
          </a:lstStyle>
          <a:p>
            <a:pPr>
              <a:defRPr/>
            </a:pPr>
            <a:r>
              <a:rPr lang="en-GB" smtClean="0"/>
              <a:t>Header - Use 'Insert &gt;Header &amp; Footer' to modify this text and ‘Apply to all’</a:t>
            </a:r>
            <a:endParaRPr lang="de-DE"/>
          </a:p>
        </p:txBody>
      </p:sp>
      <p:sp>
        <p:nvSpPr>
          <p:cNvPr id="75779" name="Rectangle 3"/>
          <p:cNvSpPr>
            <a:spLocks noGrp="1" noChangeArrowheads="1"/>
          </p:cNvSpPr>
          <p:nvPr>
            <p:ph type="dt" sz="quarter" idx="1"/>
          </p:nvPr>
        </p:nvSpPr>
        <p:spPr bwMode="auto">
          <a:xfrm>
            <a:off x="5264776" y="0"/>
            <a:ext cx="4029453" cy="350913"/>
          </a:xfrm>
          <a:prstGeom prst="rect">
            <a:avLst/>
          </a:prstGeom>
          <a:noFill/>
          <a:ln w="9525">
            <a:noFill/>
            <a:miter lim="800000"/>
            <a:headEnd/>
            <a:tailEnd/>
          </a:ln>
          <a:effectLst/>
        </p:spPr>
        <p:txBody>
          <a:bodyPr vert="horz" wrap="square" lIns="91705" tIns="45853" rIns="91705" bIns="45853" numCol="1" anchor="t" anchorCtr="0" compatLnSpc="1">
            <a:prstTxWarp prst="textNoShape">
              <a:avLst/>
            </a:prstTxWarp>
          </a:bodyPr>
          <a:lstStyle>
            <a:lvl1pPr algn="r">
              <a:defRPr sz="1200">
                <a:latin typeface="Arial" charset="0"/>
                <a:cs typeface="+mn-cs"/>
              </a:defRPr>
            </a:lvl1pPr>
          </a:lstStyle>
          <a:p>
            <a:pPr>
              <a:defRPr/>
            </a:pPr>
            <a:endParaRPr lang="de-DE"/>
          </a:p>
        </p:txBody>
      </p:sp>
      <p:sp>
        <p:nvSpPr>
          <p:cNvPr id="75780" name="Rectangle 4"/>
          <p:cNvSpPr>
            <a:spLocks noGrp="1" noChangeArrowheads="1"/>
          </p:cNvSpPr>
          <p:nvPr>
            <p:ph type="ftr" sz="quarter" idx="2"/>
          </p:nvPr>
        </p:nvSpPr>
        <p:spPr bwMode="auto">
          <a:xfrm>
            <a:off x="0" y="6658367"/>
            <a:ext cx="4029453" cy="350912"/>
          </a:xfrm>
          <a:prstGeom prst="rect">
            <a:avLst/>
          </a:prstGeom>
          <a:noFill/>
          <a:ln w="9525">
            <a:noFill/>
            <a:miter lim="800000"/>
            <a:headEnd/>
            <a:tailEnd/>
          </a:ln>
          <a:effectLst/>
        </p:spPr>
        <p:txBody>
          <a:bodyPr vert="horz" wrap="square" lIns="91705" tIns="45853" rIns="91705" bIns="45853" numCol="1" anchor="b" anchorCtr="0" compatLnSpc="1">
            <a:prstTxWarp prst="textNoShape">
              <a:avLst/>
            </a:prstTxWarp>
          </a:bodyPr>
          <a:lstStyle>
            <a:lvl1pPr>
              <a:defRPr sz="1200">
                <a:latin typeface="Arial" charset="0"/>
                <a:cs typeface="+mn-cs"/>
              </a:defRPr>
            </a:lvl1pPr>
          </a:lstStyle>
          <a:p>
            <a:pPr>
              <a:defRPr/>
            </a:pPr>
            <a:r>
              <a:rPr lang="en-GB" smtClean="0"/>
              <a:t>Footer - Use 'Insert &gt;Header &amp; Footer' to modify this text and ‘Apply to all’</a:t>
            </a:r>
            <a:endParaRPr lang="de-DE"/>
          </a:p>
        </p:txBody>
      </p:sp>
      <p:sp>
        <p:nvSpPr>
          <p:cNvPr id="75781" name="Rectangle 5"/>
          <p:cNvSpPr>
            <a:spLocks noGrp="1" noChangeArrowheads="1"/>
          </p:cNvSpPr>
          <p:nvPr>
            <p:ph type="sldNum" sz="quarter" idx="3"/>
          </p:nvPr>
        </p:nvSpPr>
        <p:spPr bwMode="auto">
          <a:xfrm>
            <a:off x="5264776" y="6658367"/>
            <a:ext cx="4029453" cy="350912"/>
          </a:xfrm>
          <a:prstGeom prst="rect">
            <a:avLst/>
          </a:prstGeom>
          <a:noFill/>
          <a:ln w="9525">
            <a:noFill/>
            <a:miter lim="800000"/>
            <a:headEnd/>
            <a:tailEnd/>
          </a:ln>
          <a:effectLst/>
        </p:spPr>
        <p:txBody>
          <a:bodyPr vert="horz" wrap="square" lIns="91705" tIns="45853" rIns="91705" bIns="45853" numCol="1" anchor="b" anchorCtr="0" compatLnSpc="1">
            <a:prstTxWarp prst="textNoShape">
              <a:avLst/>
            </a:prstTxWarp>
          </a:bodyPr>
          <a:lstStyle>
            <a:lvl1pPr algn="r">
              <a:defRPr sz="1200"/>
            </a:lvl1pPr>
          </a:lstStyle>
          <a:p>
            <a:fld id="{89DDC178-408E-43EE-BF8A-7CB72437D5D5}" type="slidenum">
              <a:rPr lang="de-DE"/>
              <a:pPr/>
              <a:t>‹#›</a:t>
            </a:fld>
            <a:endParaRPr lang="de-DE"/>
          </a:p>
        </p:txBody>
      </p:sp>
    </p:spTree>
    <p:extLst>
      <p:ext uri="{BB962C8B-B14F-4D97-AF65-F5344CB8AC3E}">
        <p14:creationId xmlns:p14="http://schemas.microsoft.com/office/powerpoint/2010/main" val="209957654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323850" y="162370"/>
            <a:ext cx="4410521" cy="31063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000" b="0">
                <a:solidFill>
                  <a:schemeClr val="bg2"/>
                </a:solidFill>
                <a:latin typeface="Arial" charset="0"/>
                <a:cs typeface="+mn-cs"/>
              </a:defRPr>
            </a:lvl1pPr>
          </a:lstStyle>
          <a:p>
            <a:pPr>
              <a:defRPr/>
            </a:pPr>
            <a:r>
              <a:rPr lang="en-GB" smtClean="0"/>
              <a:t>Header - Use 'Insert &gt;Header &amp; Footer' to modify this text and ‘Apply to all’</a:t>
            </a:r>
            <a:endParaRPr lang="de-DE"/>
          </a:p>
        </p:txBody>
      </p:sp>
      <p:sp>
        <p:nvSpPr>
          <p:cNvPr id="7171" name="Rectangle 3"/>
          <p:cNvSpPr>
            <a:spLocks noGrp="1" noChangeArrowheads="1"/>
          </p:cNvSpPr>
          <p:nvPr>
            <p:ph type="dt" idx="1"/>
          </p:nvPr>
        </p:nvSpPr>
        <p:spPr bwMode="auto">
          <a:xfrm>
            <a:off x="4935159" y="162371"/>
            <a:ext cx="4029453" cy="31063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solidFill>
                  <a:schemeClr val="bg2"/>
                </a:solidFill>
                <a:latin typeface="Arial" charset="0"/>
                <a:cs typeface="+mn-cs"/>
              </a:defRPr>
            </a:lvl1pPr>
          </a:lstStyle>
          <a:p>
            <a:pPr>
              <a:defRPr/>
            </a:pPr>
            <a:endParaRPr lang="de-DE"/>
          </a:p>
        </p:txBody>
      </p:sp>
      <p:sp>
        <p:nvSpPr>
          <p:cNvPr id="7173" name="Rectangle 5"/>
          <p:cNvSpPr>
            <a:spLocks noGrp="1" noChangeArrowheads="1"/>
          </p:cNvSpPr>
          <p:nvPr>
            <p:ph type="body" sz="quarter" idx="3"/>
          </p:nvPr>
        </p:nvSpPr>
        <p:spPr bwMode="auto">
          <a:xfrm>
            <a:off x="323851" y="620712"/>
            <a:ext cx="4410520" cy="58324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smtClean="0"/>
              <a:t>Indent level 0 (Use for headings)</a:t>
            </a:r>
          </a:p>
          <a:p>
            <a:pPr lvl="1"/>
            <a:r>
              <a:rPr lang="de-DE" noProof="0" dirty="0" smtClean="0"/>
              <a:t>Indent Level 1 (Use for paragraph text)</a:t>
            </a:r>
          </a:p>
          <a:p>
            <a:pPr lvl="2"/>
            <a:r>
              <a:rPr lang="de-DE" noProof="0" dirty="0" smtClean="0"/>
              <a:t>Indent Level 2 (First level bullets)</a:t>
            </a:r>
          </a:p>
          <a:p>
            <a:pPr lvl="3"/>
            <a:r>
              <a:rPr lang="de-DE" noProof="0" dirty="0" smtClean="0"/>
              <a:t>Indent Level 3 (Second level bullets)</a:t>
            </a:r>
          </a:p>
          <a:p>
            <a:pPr lvl="4"/>
            <a:r>
              <a:rPr lang="de-DE" noProof="0" dirty="0" smtClean="0"/>
              <a:t>Indent Level 4</a:t>
            </a:r>
          </a:p>
        </p:txBody>
      </p:sp>
      <p:sp>
        <p:nvSpPr>
          <p:cNvPr id="8" name="Rectangle 5"/>
          <p:cNvSpPr txBox="1">
            <a:spLocks noChangeArrowheads="1"/>
          </p:cNvSpPr>
          <p:nvPr/>
        </p:nvSpPr>
        <p:spPr bwMode="auto">
          <a:xfrm>
            <a:off x="639763" y="6592889"/>
            <a:ext cx="1100137" cy="92075"/>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a:defRPr/>
            </a:pPr>
            <a:r>
              <a:rPr lang="en-US" sz="600">
                <a:solidFill>
                  <a:srgbClr val="000000"/>
                </a:solidFill>
                <a:cs typeface="+mn-cs"/>
              </a:rPr>
              <a:t>Johnson Controls, Inc. —</a:t>
            </a:r>
            <a:endParaRPr lang="en-GB" sz="600">
              <a:solidFill>
                <a:srgbClr val="000000"/>
              </a:solidFill>
              <a:cs typeface="Arial" charset="0"/>
            </a:endParaRPr>
          </a:p>
        </p:txBody>
      </p:sp>
      <p:pic>
        <p:nvPicPr>
          <p:cNvPr id="10" name="Picture 9" descr="JCI_RGB.em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2687" y="6427491"/>
            <a:ext cx="811925" cy="35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
          <p:cNvSpPr>
            <a:spLocks noGrp="1"/>
          </p:cNvSpPr>
          <p:nvPr>
            <p:ph type="ftr" sz="quarter" idx="4"/>
          </p:nvPr>
        </p:nvSpPr>
        <p:spPr>
          <a:xfrm>
            <a:off x="1532062" y="6543010"/>
            <a:ext cx="4750467" cy="193675"/>
          </a:xfrm>
          <a:prstGeom prst="rect">
            <a:avLst/>
          </a:prstGeom>
        </p:spPr>
        <p:txBody>
          <a:bodyPr vert="horz" lIns="0" tIns="0" rIns="0" bIns="0" rtlCol="0" anchor="ctr"/>
          <a:lstStyle>
            <a:lvl1pPr algn="l">
              <a:defRPr sz="600">
                <a:solidFill>
                  <a:schemeClr val="tx1"/>
                </a:solidFill>
              </a:defRPr>
            </a:lvl1pPr>
          </a:lstStyle>
          <a:p>
            <a:r>
              <a:rPr lang="en-GB" smtClean="0"/>
              <a:t>Footer - Use 'Insert &gt;Header &amp; Footer' to modify this text and ‘Apply to all’</a:t>
            </a:r>
            <a:endParaRPr lang="en-GB"/>
          </a:p>
        </p:txBody>
      </p:sp>
      <p:sp>
        <p:nvSpPr>
          <p:cNvPr id="2" name="TextBox 1"/>
          <p:cNvSpPr txBox="1"/>
          <p:nvPr/>
        </p:nvSpPr>
        <p:spPr>
          <a:xfrm>
            <a:off x="5020556" y="3782235"/>
            <a:ext cx="517770" cy="215444"/>
          </a:xfrm>
          <a:prstGeom prst="rect">
            <a:avLst/>
          </a:prstGeom>
          <a:noFill/>
        </p:spPr>
        <p:txBody>
          <a:bodyPr wrap="none" lIns="0" tIns="0" rIns="0" bIns="0" rtlCol="0">
            <a:spAutoFit/>
          </a:bodyPr>
          <a:lstStyle/>
          <a:p>
            <a:r>
              <a:rPr lang="en-GB" sz="1400" smtClean="0">
                <a:solidFill>
                  <a:schemeClr val="bg2"/>
                </a:solidFill>
              </a:rPr>
              <a:t>Notes:</a:t>
            </a:r>
            <a:endParaRPr lang="en-GB" sz="1400">
              <a:solidFill>
                <a:schemeClr val="bg2"/>
              </a:solidFill>
            </a:endParaRPr>
          </a:p>
        </p:txBody>
      </p:sp>
      <p:sp>
        <p:nvSpPr>
          <p:cNvPr id="3" name="Slide Number Placeholder 2"/>
          <p:cNvSpPr>
            <a:spLocks noGrp="1"/>
          </p:cNvSpPr>
          <p:nvPr>
            <p:ph type="sldNum" sz="quarter" idx="5"/>
          </p:nvPr>
        </p:nvSpPr>
        <p:spPr>
          <a:xfrm>
            <a:off x="232468" y="6534817"/>
            <a:ext cx="335164" cy="195518"/>
          </a:xfrm>
          <a:prstGeom prst="rect">
            <a:avLst/>
          </a:prstGeom>
        </p:spPr>
        <p:txBody>
          <a:bodyPr vert="horz" lIns="0" tIns="0" rIns="0" bIns="0" rtlCol="0" anchor="ctr"/>
          <a:lstStyle>
            <a:lvl1pPr algn="r">
              <a:defRPr sz="1000"/>
            </a:lvl1pPr>
          </a:lstStyle>
          <a:p>
            <a:fld id="{90D93DA3-2A01-4D17-B1E9-D362EE71B141}" type="slidenum">
              <a:rPr lang="en-GB" smtClean="0"/>
              <a:pPr/>
              <a:t>‹#›</a:t>
            </a:fld>
            <a:endParaRPr lang="en-GB"/>
          </a:p>
        </p:txBody>
      </p:sp>
      <p:sp>
        <p:nvSpPr>
          <p:cNvPr id="4" name="Slide Image Placeholder 3"/>
          <p:cNvSpPr>
            <a:spLocks noGrp="1" noRot="1" noChangeAspect="1"/>
          </p:cNvSpPr>
          <p:nvPr>
            <p:ph type="sldImg" idx="2"/>
          </p:nvPr>
        </p:nvSpPr>
        <p:spPr>
          <a:xfrm>
            <a:off x="5020556" y="696913"/>
            <a:ext cx="3944057" cy="2219198"/>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2465571862"/>
      </p:ext>
    </p:extLst>
  </p:cSld>
  <p:clrMap bg1="lt1" tx1="dk1" bg2="lt2" tx2="dk2" accent1="accent1" accent2="accent2" accent3="accent3" accent4="accent4" accent5="accent5" accent6="accent6" hlink="hlink" folHlink="folHlink"/>
  <p:hf dt="0"/>
  <p:notesStyle>
    <a:lvl1pPr algn="l" rtl="0" eaLnBrk="0" fontAlgn="base" hangingPunct="0">
      <a:spcBef>
        <a:spcPts val="0"/>
      </a:spcBef>
      <a:spcAft>
        <a:spcPts val="600"/>
      </a:spcAft>
      <a:defRPr sz="1600" kern="1200" baseline="0">
        <a:solidFill>
          <a:schemeClr val="tx2"/>
        </a:solidFill>
        <a:latin typeface="Arial" charset="0"/>
        <a:ea typeface="+mn-ea"/>
        <a:cs typeface="+mn-cs"/>
      </a:defRPr>
    </a:lvl1pPr>
    <a:lvl2pPr marL="0" indent="0" algn="l" rtl="0" eaLnBrk="0" fontAlgn="base" hangingPunct="0">
      <a:lnSpc>
        <a:spcPct val="110000"/>
      </a:lnSpc>
      <a:spcBef>
        <a:spcPts val="0"/>
      </a:spcBef>
      <a:spcAft>
        <a:spcPts val="600"/>
      </a:spcAft>
      <a:buFontTx/>
      <a:buNone/>
      <a:defRPr sz="1100" kern="1200">
        <a:solidFill>
          <a:schemeClr val="tx1"/>
        </a:solidFill>
        <a:latin typeface="Arial" charset="0"/>
        <a:ea typeface="+mn-ea"/>
        <a:cs typeface="+mn-cs"/>
      </a:defRPr>
    </a:lvl2pPr>
    <a:lvl3pPr marL="179388" indent="-179388" algn="l" rtl="0" eaLnBrk="0" fontAlgn="base" hangingPunct="0">
      <a:lnSpc>
        <a:spcPct val="110000"/>
      </a:lnSpc>
      <a:spcBef>
        <a:spcPts val="0"/>
      </a:spcBef>
      <a:spcAft>
        <a:spcPct val="0"/>
      </a:spcAft>
      <a:buFont typeface="Wingdings" panose="05000000000000000000" pitchFamily="2" charset="2"/>
      <a:buChar char="n"/>
      <a:defRPr sz="1100" kern="1200" baseline="0">
        <a:solidFill>
          <a:schemeClr val="tx1"/>
        </a:solidFill>
        <a:latin typeface="Arial" charset="0"/>
        <a:ea typeface="+mn-ea"/>
        <a:cs typeface="+mn-cs"/>
      </a:defRPr>
    </a:lvl3pPr>
    <a:lvl4pPr marL="358775" indent="-179388" algn="l" rtl="0" eaLnBrk="0" fontAlgn="base" hangingPunct="0">
      <a:lnSpc>
        <a:spcPct val="110000"/>
      </a:lnSpc>
      <a:spcBef>
        <a:spcPts val="0"/>
      </a:spcBef>
      <a:spcAft>
        <a:spcPct val="0"/>
      </a:spcAft>
      <a:buFont typeface="Wingdings" panose="05000000000000000000" pitchFamily="2" charset="2"/>
      <a:buChar char="n"/>
      <a:defRPr sz="1100" kern="1200" baseline="0">
        <a:solidFill>
          <a:schemeClr val="tx1"/>
        </a:solidFill>
        <a:latin typeface="Arial" charset="0"/>
        <a:ea typeface="+mn-ea"/>
        <a:cs typeface="+mn-cs"/>
      </a:defRPr>
    </a:lvl4pPr>
    <a:lvl5pPr marL="538163" indent="-179388" algn="l" rtl="0" eaLnBrk="0" fontAlgn="base" hangingPunct="0">
      <a:lnSpc>
        <a:spcPct val="110000"/>
      </a:lnSpc>
      <a:spcBef>
        <a:spcPts val="0"/>
      </a:spcBef>
      <a:spcAft>
        <a:spcPct val="0"/>
      </a:spcAft>
      <a:buFont typeface="Wingdings" panose="05000000000000000000" pitchFamily="2" charset="2"/>
      <a:buChar char="n"/>
      <a:defRPr sz="11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204" userDrawn="1">
          <p15:clr>
            <a:srgbClr val="F26B43"/>
          </p15:clr>
        </p15:guide>
        <p15:guide id="2" pos="5647" userDrawn="1">
          <p15:clr>
            <a:srgbClr val="F26B43"/>
          </p15:clr>
        </p15:guide>
        <p15:guide id="3" orient="horz" pos="391" userDrawn="1">
          <p15:clr>
            <a:srgbClr val="F26B43"/>
          </p15:clr>
        </p15:guide>
        <p15:guide id="4" orient="horz" pos="4065" userDrawn="1">
          <p15:clr>
            <a:srgbClr val="F26B43"/>
          </p15:clr>
        </p15:guide>
        <p15:guide id="5" pos="3152" userDrawn="1">
          <p15:clr>
            <a:srgbClr val="F26B43"/>
          </p15:clr>
        </p15:guide>
        <p15:guide id="6" orient="horz" pos="43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2</a:t>
            </a:fld>
            <a:endParaRPr lang="en-GB"/>
          </a:p>
        </p:txBody>
      </p:sp>
    </p:spTree>
    <p:extLst>
      <p:ext uri="{BB962C8B-B14F-4D97-AF65-F5344CB8AC3E}">
        <p14:creationId xmlns:p14="http://schemas.microsoft.com/office/powerpoint/2010/main" val="1977409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12</a:t>
            </a:fld>
            <a:endParaRPr lang="en-GB"/>
          </a:p>
        </p:txBody>
      </p:sp>
    </p:spTree>
    <p:extLst>
      <p:ext uri="{BB962C8B-B14F-4D97-AF65-F5344CB8AC3E}">
        <p14:creationId xmlns:p14="http://schemas.microsoft.com/office/powerpoint/2010/main" val="4273980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13</a:t>
            </a:fld>
            <a:endParaRPr lang="en-GB"/>
          </a:p>
        </p:txBody>
      </p:sp>
    </p:spTree>
    <p:extLst>
      <p:ext uri="{BB962C8B-B14F-4D97-AF65-F5344CB8AC3E}">
        <p14:creationId xmlns:p14="http://schemas.microsoft.com/office/powerpoint/2010/main" val="3981836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14</a:t>
            </a:fld>
            <a:endParaRPr lang="en-GB"/>
          </a:p>
        </p:txBody>
      </p:sp>
    </p:spTree>
    <p:extLst>
      <p:ext uri="{BB962C8B-B14F-4D97-AF65-F5344CB8AC3E}">
        <p14:creationId xmlns:p14="http://schemas.microsoft.com/office/powerpoint/2010/main" val="3144008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15</a:t>
            </a:fld>
            <a:endParaRPr lang="en-GB"/>
          </a:p>
        </p:txBody>
      </p:sp>
    </p:spTree>
    <p:extLst>
      <p:ext uri="{BB962C8B-B14F-4D97-AF65-F5344CB8AC3E}">
        <p14:creationId xmlns:p14="http://schemas.microsoft.com/office/powerpoint/2010/main" val="799232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16</a:t>
            </a:fld>
            <a:endParaRPr lang="en-GB"/>
          </a:p>
        </p:txBody>
      </p:sp>
    </p:spTree>
    <p:extLst>
      <p:ext uri="{BB962C8B-B14F-4D97-AF65-F5344CB8AC3E}">
        <p14:creationId xmlns:p14="http://schemas.microsoft.com/office/powerpoint/2010/main" val="1005641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17</a:t>
            </a:fld>
            <a:endParaRPr lang="en-GB"/>
          </a:p>
        </p:txBody>
      </p:sp>
    </p:spTree>
    <p:extLst>
      <p:ext uri="{BB962C8B-B14F-4D97-AF65-F5344CB8AC3E}">
        <p14:creationId xmlns:p14="http://schemas.microsoft.com/office/powerpoint/2010/main" val="1819749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18</a:t>
            </a:fld>
            <a:endParaRPr lang="en-GB"/>
          </a:p>
        </p:txBody>
      </p:sp>
    </p:spTree>
    <p:extLst>
      <p:ext uri="{BB962C8B-B14F-4D97-AF65-F5344CB8AC3E}">
        <p14:creationId xmlns:p14="http://schemas.microsoft.com/office/powerpoint/2010/main" val="1409352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3</a:t>
            </a:fld>
            <a:endParaRPr lang="en-GB"/>
          </a:p>
        </p:txBody>
      </p:sp>
    </p:spTree>
    <p:extLst>
      <p:ext uri="{BB962C8B-B14F-4D97-AF65-F5344CB8AC3E}">
        <p14:creationId xmlns:p14="http://schemas.microsoft.com/office/powerpoint/2010/main" val="3582045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4</a:t>
            </a:fld>
            <a:endParaRPr lang="en-GB"/>
          </a:p>
        </p:txBody>
      </p:sp>
    </p:spTree>
    <p:extLst>
      <p:ext uri="{BB962C8B-B14F-4D97-AF65-F5344CB8AC3E}">
        <p14:creationId xmlns:p14="http://schemas.microsoft.com/office/powerpoint/2010/main" val="4044015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6</a:t>
            </a:fld>
            <a:endParaRPr lang="en-GB"/>
          </a:p>
        </p:txBody>
      </p:sp>
    </p:spTree>
    <p:extLst>
      <p:ext uri="{BB962C8B-B14F-4D97-AF65-F5344CB8AC3E}">
        <p14:creationId xmlns:p14="http://schemas.microsoft.com/office/powerpoint/2010/main" val="2299962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7</a:t>
            </a:fld>
            <a:endParaRPr lang="en-GB"/>
          </a:p>
        </p:txBody>
      </p:sp>
    </p:spTree>
    <p:extLst>
      <p:ext uri="{BB962C8B-B14F-4D97-AF65-F5344CB8AC3E}">
        <p14:creationId xmlns:p14="http://schemas.microsoft.com/office/powerpoint/2010/main" val="3591039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8</a:t>
            </a:fld>
            <a:endParaRPr lang="en-GB"/>
          </a:p>
        </p:txBody>
      </p:sp>
    </p:spTree>
    <p:extLst>
      <p:ext uri="{BB962C8B-B14F-4D97-AF65-F5344CB8AC3E}">
        <p14:creationId xmlns:p14="http://schemas.microsoft.com/office/powerpoint/2010/main" val="2125205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9</a:t>
            </a:fld>
            <a:endParaRPr lang="en-GB"/>
          </a:p>
        </p:txBody>
      </p:sp>
    </p:spTree>
    <p:extLst>
      <p:ext uri="{BB962C8B-B14F-4D97-AF65-F5344CB8AC3E}">
        <p14:creationId xmlns:p14="http://schemas.microsoft.com/office/powerpoint/2010/main" val="100149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10</a:t>
            </a:fld>
            <a:endParaRPr lang="en-GB"/>
          </a:p>
        </p:txBody>
      </p:sp>
    </p:spTree>
    <p:extLst>
      <p:ext uri="{BB962C8B-B14F-4D97-AF65-F5344CB8AC3E}">
        <p14:creationId xmlns:p14="http://schemas.microsoft.com/office/powerpoint/2010/main" val="1454839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21263" y="696913"/>
            <a:ext cx="3943350" cy="221932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GB" smtClean="0"/>
              <a:t>Header - Use 'Insert &gt;Header &amp; Footer' to modify this text and ‘Apply to all’</a:t>
            </a:r>
            <a:endParaRPr lang="de-DE"/>
          </a:p>
        </p:txBody>
      </p:sp>
      <p:sp>
        <p:nvSpPr>
          <p:cNvPr id="5" name="Footer Placeholder 4"/>
          <p:cNvSpPr>
            <a:spLocks noGrp="1"/>
          </p:cNvSpPr>
          <p:nvPr>
            <p:ph type="ftr" sz="quarter" idx="11"/>
          </p:nvPr>
        </p:nvSpPr>
        <p:spPr/>
        <p:txBody>
          <a:bodyPr/>
          <a:lstStyle/>
          <a:p>
            <a:r>
              <a:rPr lang="en-GB" smtClean="0"/>
              <a:t>Footer - Use 'Insert &gt;Header &amp; Footer' to modify this text and ‘Apply to all’</a:t>
            </a:r>
            <a:endParaRPr lang="en-GB"/>
          </a:p>
        </p:txBody>
      </p:sp>
      <p:sp>
        <p:nvSpPr>
          <p:cNvPr id="6" name="Slide Number Placeholder 5"/>
          <p:cNvSpPr>
            <a:spLocks noGrp="1"/>
          </p:cNvSpPr>
          <p:nvPr>
            <p:ph type="sldNum" sz="quarter" idx="12"/>
          </p:nvPr>
        </p:nvSpPr>
        <p:spPr/>
        <p:txBody>
          <a:bodyPr/>
          <a:lstStyle/>
          <a:p>
            <a:fld id="{90D93DA3-2A01-4D17-B1E9-D362EE71B141}" type="slidenum">
              <a:rPr lang="en-GB" smtClean="0"/>
              <a:pPr/>
              <a:t>11</a:t>
            </a:fld>
            <a:endParaRPr lang="en-GB"/>
          </a:p>
        </p:txBody>
      </p:sp>
    </p:spTree>
    <p:extLst>
      <p:ext uri="{BB962C8B-B14F-4D97-AF65-F5344CB8AC3E}">
        <p14:creationId xmlns:p14="http://schemas.microsoft.com/office/powerpoint/2010/main" val="3817196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4" name="Rectangle 37"/>
          <p:cNvSpPr>
            <a:spLocks noGrp="1" noChangeArrowheads="1"/>
          </p:cNvSpPr>
          <p:nvPr>
            <p:ph type="subTitle" sz="quarter" idx="1"/>
          </p:nvPr>
        </p:nvSpPr>
        <p:spPr>
          <a:xfrm>
            <a:off x="633945" y="288928"/>
            <a:ext cx="10562167" cy="277813"/>
          </a:xfrm>
          <a:prstGeom prst="rect">
            <a:avLst/>
          </a:prstGeom>
        </p:spPr>
        <p:txBody>
          <a:bodyPr/>
          <a:lstStyle>
            <a:lvl1pPr marL="0" indent="0">
              <a:lnSpc>
                <a:spcPct val="100000"/>
              </a:lnSpc>
              <a:spcBef>
                <a:spcPct val="0"/>
              </a:spcBef>
              <a:spcAft>
                <a:spcPts val="0"/>
              </a:spcAft>
              <a:buNone/>
              <a:defRPr sz="1400" b="0">
                <a:solidFill>
                  <a:schemeClr val="tx1"/>
                </a:solidFill>
              </a:defRPr>
            </a:lvl1pPr>
          </a:lstStyle>
          <a:p>
            <a:r>
              <a:rPr lang="en-US" smtClean="0"/>
              <a:t>Click to edit Master subtitle style</a:t>
            </a:r>
            <a:endParaRPr lang="en-GB" dirty="0"/>
          </a:p>
        </p:txBody>
      </p:sp>
      <p:sp>
        <p:nvSpPr>
          <p:cNvPr id="5" name="Text Placeholder 22"/>
          <p:cNvSpPr>
            <a:spLocks noGrp="1"/>
          </p:cNvSpPr>
          <p:nvPr>
            <p:ph type="body" sz="quarter" idx="11"/>
          </p:nvPr>
        </p:nvSpPr>
        <p:spPr>
          <a:xfrm>
            <a:off x="633942" y="5340210"/>
            <a:ext cx="6629644" cy="839322"/>
          </a:xfrm>
          <a:prstGeom prst="rect">
            <a:avLst/>
          </a:prstGeom>
        </p:spPr>
        <p:txBody>
          <a:bodyPr lIns="0" rIns="0"/>
          <a:lstStyle>
            <a:lvl1pPr marL="0" indent="0">
              <a:spcAft>
                <a:spcPts val="0"/>
              </a:spcAft>
              <a:buNone/>
              <a:defRPr sz="1600" b="1">
                <a:solidFill>
                  <a:schemeClr val="tx1"/>
                </a:solidFill>
              </a:defRPr>
            </a:lvl1pPr>
            <a:lvl2pPr marL="0" indent="1588">
              <a:spcAft>
                <a:spcPts val="0"/>
              </a:spcAft>
              <a:buNone/>
              <a:defRPr sz="1400" i="1" baseline="0">
                <a:solidFill>
                  <a:schemeClr val="tx1"/>
                </a:solidFill>
              </a:defRPr>
            </a:lvl2pPr>
            <a:lvl3pPr marL="180975" indent="-179388">
              <a:spcAft>
                <a:spcPts val="0"/>
              </a:spcAft>
              <a:defRPr/>
            </a:lvl3pPr>
            <a:lvl4pPr marL="361950" indent="-179388">
              <a:defRPr/>
            </a:lvl4pPr>
            <a:lvl5pPr marL="542925" indent="-179388">
              <a:defRPr/>
            </a:lvl5pPr>
            <a:lvl6pPr marL="714375" indent="-179388">
              <a:defRPr/>
            </a:lvl6pPr>
            <a:lvl7pPr marL="895350" indent="-160338">
              <a:spcBef>
                <a:spcPts val="0"/>
              </a:spcBef>
              <a:buSzPct val="80000"/>
              <a:defRPr sz="1200"/>
            </a:lvl7pPr>
          </a:lstStyle>
          <a:p>
            <a:pPr lvl="0"/>
            <a:r>
              <a:rPr lang="en-US" smtClean="0"/>
              <a:t>Click to edit Master text styles</a:t>
            </a:r>
          </a:p>
          <a:p>
            <a:pPr lvl="1"/>
            <a:r>
              <a:rPr lang="en-US" smtClean="0"/>
              <a:t>Second level</a:t>
            </a:r>
          </a:p>
        </p:txBody>
      </p:sp>
      <p:sp>
        <p:nvSpPr>
          <p:cNvPr id="9" name="TextBox 8"/>
          <p:cNvSpPr txBox="1">
            <a:spLocks noChangeArrowheads="1"/>
          </p:cNvSpPr>
          <p:nvPr userDrawn="1"/>
        </p:nvSpPr>
        <p:spPr bwMode="auto">
          <a:xfrm>
            <a:off x="10502902" y="2863853"/>
            <a:ext cx="1536700" cy="1252907"/>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33" tIns="10795" rIns="18033" bIns="1079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600"/>
              </a:spcAft>
              <a:defRPr/>
            </a:pPr>
            <a:r>
              <a:rPr lang="en-GB" altLang="en-US" sz="1000" smtClean="0">
                <a:solidFill>
                  <a:schemeClr val="bg1"/>
                </a:solidFill>
                <a:cs typeface="Arial" charset="0"/>
              </a:rPr>
              <a:t>If you can read this </a:t>
            </a:r>
            <a:r>
              <a:rPr lang="en-GB" altLang="en-US" sz="1000" b="1" smtClean="0">
                <a:solidFill>
                  <a:schemeClr val="bg1"/>
                </a:solidFill>
                <a:cs typeface="Arial" charset="0"/>
              </a:rPr>
              <a:t>Click on the icon to choose a picture </a:t>
            </a:r>
            <a:r>
              <a:rPr lang="en-GB" altLang="en-US" sz="1000" smtClean="0">
                <a:solidFill>
                  <a:schemeClr val="bg1"/>
                </a:solidFill>
                <a:cs typeface="Arial" charset="0"/>
              </a:rPr>
              <a:t>or </a:t>
            </a:r>
            <a:br>
              <a:rPr lang="en-GB" altLang="en-US" sz="1000" smtClean="0">
                <a:solidFill>
                  <a:schemeClr val="bg1"/>
                </a:solidFill>
                <a:cs typeface="Arial" charset="0"/>
              </a:rPr>
            </a:br>
            <a:r>
              <a:rPr lang="en-GB" altLang="en-US" sz="1000" b="1" smtClean="0">
                <a:solidFill>
                  <a:schemeClr val="bg1"/>
                </a:solidFill>
                <a:cs typeface="Arial" charset="0"/>
              </a:rPr>
              <a:t>Reset the slide</a:t>
            </a:r>
            <a:r>
              <a:rPr lang="en-GB" altLang="en-US" sz="1000" smtClean="0">
                <a:solidFill>
                  <a:schemeClr val="bg1"/>
                </a:solidFill>
                <a:cs typeface="Arial" charset="0"/>
              </a:rPr>
              <a:t>.</a:t>
            </a:r>
          </a:p>
          <a:p>
            <a:pPr algn="ctr" eaLnBrk="1" hangingPunct="1">
              <a:defRPr/>
            </a:pPr>
            <a:r>
              <a:rPr lang="en-GB" altLang="en-US" sz="700" smtClean="0">
                <a:solidFill>
                  <a:schemeClr val="bg1"/>
                </a:solidFill>
                <a:cs typeface="Arial" charset="0"/>
              </a:rPr>
              <a:t>To Reset: Right click on the slide thumbnail and select ‘reset slide’ or choose the ‘Reset’ button on the ‘Home’ ribbon </a:t>
            </a:r>
            <a:br>
              <a:rPr lang="en-GB" altLang="en-US" sz="700" smtClean="0">
                <a:solidFill>
                  <a:schemeClr val="bg1"/>
                </a:solidFill>
                <a:cs typeface="Arial" charset="0"/>
              </a:rPr>
            </a:br>
            <a:r>
              <a:rPr lang="en-GB" altLang="en-US" sz="700" smtClean="0">
                <a:solidFill>
                  <a:schemeClr val="bg1"/>
                </a:solidFill>
                <a:cs typeface="Arial" charset="0"/>
              </a:rPr>
              <a:t>(next to the font choice box)</a:t>
            </a:r>
          </a:p>
        </p:txBody>
      </p:sp>
      <p:sp>
        <p:nvSpPr>
          <p:cNvPr id="10" name="TextBox 35"/>
          <p:cNvSpPr txBox="1">
            <a:spLocks noChangeArrowheads="1"/>
          </p:cNvSpPr>
          <p:nvPr userDrawn="1"/>
        </p:nvSpPr>
        <p:spPr bwMode="auto">
          <a:xfrm>
            <a:off x="171451" y="2863853"/>
            <a:ext cx="1536700" cy="1252907"/>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33" tIns="10795" rIns="18033" bIns="1079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600"/>
              </a:spcAft>
              <a:defRPr/>
            </a:pPr>
            <a:r>
              <a:rPr lang="en-GB" altLang="en-US" sz="1000" smtClean="0">
                <a:solidFill>
                  <a:schemeClr val="bg1"/>
                </a:solidFill>
                <a:cs typeface="Arial" charset="0"/>
              </a:rPr>
              <a:t>If you can read this </a:t>
            </a:r>
            <a:r>
              <a:rPr lang="en-GB" altLang="en-US" sz="1000" b="1" smtClean="0">
                <a:solidFill>
                  <a:schemeClr val="bg1"/>
                </a:solidFill>
                <a:cs typeface="Arial" charset="0"/>
              </a:rPr>
              <a:t>Click on the icon to choose a picture </a:t>
            </a:r>
            <a:r>
              <a:rPr lang="en-GB" altLang="en-US" sz="1000" smtClean="0">
                <a:solidFill>
                  <a:schemeClr val="bg1"/>
                </a:solidFill>
                <a:cs typeface="Arial" charset="0"/>
              </a:rPr>
              <a:t>or </a:t>
            </a:r>
            <a:br>
              <a:rPr lang="en-GB" altLang="en-US" sz="1000" smtClean="0">
                <a:solidFill>
                  <a:schemeClr val="bg1"/>
                </a:solidFill>
                <a:cs typeface="Arial" charset="0"/>
              </a:rPr>
            </a:br>
            <a:r>
              <a:rPr lang="en-GB" altLang="en-US" sz="1000" b="1" smtClean="0">
                <a:solidFill>
                  <a:schemeClr val="bg1"/>
                </a:solidFill>
                <a:cs typeface="Arial" charset="0"/>
              </a:rPr>
              <a:t>Reset the slide</a:t>
            </a:r>
            <a:r>
              <a:rPr lang="en-GB" altLang="en-US" sz="1000" smtClean="0">
                <a:solidFill>
                  <a:schemeClr val="bg1"/>
                </a:solidFill>
                <a:cs typeface="Arial" charset="0"/>
              </a:rPr>
              <a:t>.</a:t>
            </a:r>
          </a:p>
          <a:p>
            <a:pPr algn="ctr" eaLnBrk="1" hangingPunct="1">
              <a:defRPr/>
            </a:pPr>
            <a:r>
              <a:rPr lang="en-GB" altLang="en-US" sz="700" smtClean="0">
                <a:solidFill>
                  <a:schemeClr val="bg1"/>
                </a:solidFill>
                <a:cs typeface="Arial" charset="0"/>
              </a:rPr>
              <a:t>To Reset: Right click on the slide thumbnail and select ‘reset slide’ or choose the ‘Reset’ button on the ‘Home’ ribbon </a:t>
            </a:r>
            <a:br>
              <a:rPr lang="en-GB" altLang="en-US" sz="700" smtClean="0">
                <a:solidFill>
                  <a:schemeClr val="bg1"/>
                </a:solidFill>
                <a:cs typeface="Arial" charset="0"/>
              </a:rPr>
            </a:br>
            <a:r>
              <a:rPr lang="en-GB" altLang="en-US" sz="700" smtClean="0">
                <a:solidFill>
                  <a:schemeClr val="bg1"/>
                </a:solidFill>
                <a:cs typeface="Arial" charset="0"/>
              </a:rPr>
              <a:t>(next to the font choice box)</a:t>
            </a:r>
          </a:p>
        </p:txBody>
      </p:sp>
      <p:sp>
        <p:nvSpPr>
          <p:cNvPr id="6" name="Picture Placeholder 33"/>
          <p:cNvSpPr>
            <a:spLocks noGrp="1"/>
          </p:cNvSpPr>
          <p:nvPr>
            <p:ph type="pic" sz="quarter" idx="10"/>
          </p:nvPr>
        </p:nvSpPr>
        <p:spPr>
          <a:xfrm>
            <a:off x="-1" y="1716088"/>
            <a:ext cx="12192001" cy="3430800"/>
          </a:xfrm>
          <a:prstGeom prst="rect">
            <a:avLst/>
          </a:prstGeom>
          <a:effectLst/>
        </p:spPr>
        <p:txBody>
          <a:bodyPr rtlCol="0" anchor="ctr">
            <a:normAutofit/>
          </a:bodyPr>
          <a:lstStyle>
            <a:lvl1pPr marL="0" indent="0" algn="ctr">
              <a:buNone/>
              <a:defRPr>
                <a:solidFill>
                  <a:schemeClr val="bg2">
                    <a:lumMod val="60000"/>
                    <a:lumOff val="40000"/>
                  </a:schemeClr>
                </a:solidFill>
              </a:defRPr>
            </a:lvl1pPr>
          </a:lstStyle>
          <a:p>
            <a:pPr lvl="0"/>
            <a:r>
              <a:rPr lang="en-US" noProof="0" smtClean="0"/>
              <a:t>Click icon to add picture</a:t>
            </a:r>
            <a:endParaRPr lang="en-GB" noProof="0"/>
          </a:p>
        </p:txBody>
      </p:sp>
      <p:sp>
        <p:nvSpPr>
          <p:cNvPr id="8" name="Title 1"/>
          <p:cNvSpPr>
            <a:spLocks noGrp="1"/>
          </p:cNvSpPr>
          <p:nvPr>
            <p:ph type="title"/>
          </p:nvPr>
        </p:nvSpPr>
        <p:spPr>
          <a:xfrm>
            <a:off x="633944" y="644950"/>
            <a:ext cx="10943167" cy="966365"/>
          </a:xfrm>
        </p:spPr>
        <p:txBody>
          <a:bodyPr/>
          <a:lstStyle>
            <a:lvl1pPr>
              <a:defRPr sz="3200"/>
            </a:lvl1pPr>
          </a:lstStyle>
          <a:p>
            <a:r>
              <a:rPr lang="en-US" smtClean="0"/>
              <a:t>Click to edit Master title style</a:t>
            </a:r>
            <a:endParaRPr lang="en-GB" dirty="0"/>
          </a:p>
        </p:txBody>
      </p:sp>
      <p:pic>
        <p:nvPicPr>
          <p:cNvPr id="11" name="Picture 36" descr="JCI_RGB.emf"/>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544939" y="5673728"/>
            <a:ext cx="1726313" cy="75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37"/>
          <p:cNvGrpSpPr>
            <a:grpSpLocks/>
          </p:cNvGrpSpPr>
          <p:nvPr userDrawn="1"/>
        </p:nvGrpSpPr>
        <p:grpSpPr bwMode="white">
          <a:xfrm>
            <a:off x="-753534" y="0"/>
            <a:ext cx="654051" cy="6865938"/>
            <a:chOff x="-565302" y="0"/>
            <a:chExt cx="490967" cy="6865432"/>
          </a:xfrm>
        </p:grpSpPr>
        <p:sp>
          <p:nvSpPr>
            <p:cNvPr id="13" name="Rectangle 12"/>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nvGrpSpPr>
            <p:cNvPr id="14" name="Group 13"/>
            <p:cNvGrpSpPr>
              <a:grpSpLocks/>
            </p:cNvGrpSpPr>
            <p:nvPr userDrawn="1"/>
          </p:nvGrpSpPr>
          <p:grpSpPr bwMode="white">
            <a:xfrm>
              <a:off x="-307801" y="1143000"/>
              <a:ext cx="233465" cy="4572000"/>
              <a:chOff x="-361009" y="1143000"/>
              <a:chExt cx="286674" cy="4572000"/>
            </a:xfrm>
          </p:grpSpPr>
          <p:cxnSp>
            <p:nvCxnSpPr>
              <p:cNvPr id="29" name="Straight Connector 28"/>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28"/>
            <p:cNvGrpSpPr>
              <a:grpSpLocks/>
            </p:cNvGrpSpPr>
            <p:nvPr userDrawn="1"/>
          </p:nvGrpSpPr>
          <p:grpSpPr bwMode="white">
            <a:xfrm>
              <a:off x="-307801" y="0"/>
              <a:ext cx="233466" cy="6865432"/>
              <a:chOff x="-564989" y="0"/>
              <a:chExt cx="490654" cy="6865432"/>
            </a:xfrm>
          </p:grpSpPr>
          <p:cxnSp>
            <p:nvCxnSpPr>
              <p:cNvPr id="23" name="Straight Connector 22"/>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a:spLocks noChangeArrowheads="1"/>
            </p:cNvSpPr>
            <p:nvPr userDrawn="1"/>
          </p:nvSpPr>
          <p:spPr bwMode="white">
            <a:xfrm>
              <a:off x="-537022" y="102862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1/6</a:t>
              </a:r>
            </a:p>
          </p:txBody>
        </p:sp>
        <p:sp>
          <p:nvSpPr>
            <p:cNvPr id="17" name="TextBox 16"/>
            <p:cNvSpPr txBox="1">
              <a:spLocks noChangeArrowheads="1"/>
            </p:cNvSpPr>
            <p:nvPr userDrawn="1"/>
          </p:nvSpPr>
          <p:spPr bwMode="white">
            <a:xfrm>
              <a:off x="-537022" y="2182652"/>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2/6</a:t>
              </a:r>
            </a:p>
          </p:txBody>
        </p:sp>
        <p:sp>
          <p:nvSpPr>
            <p:cNvPr id="18" name="TextBox 17"/>
            <p:cNvSpPr txBox="1">
              <a:spLocks noChangeArrowheads="1"/>
            </p:cNvSpPr>
            <p:nvPr userDrawn="1"/>
          </p:nvSpPr>
          <p:spPr bwMode="white">
            <a:xfrm>
              <a:off x="-537022" y="4463721"/>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4/6</a:t>
              </a:r>
            </a:p>
          </p:txBody>
        </p:sp>
        <p:sp>
          <p:nvSpPr>
            <p:cNvPr id="19" name="TextBox 18"/>
            <p:cNvSpPr txBox="1">
              <a:spLocks noChangeArrowheads="1"/>
            </p:cNvSpPr>
            <p:nvPr userDrawn="1"/>
          </p:nvSpPr>
          <p:spPr bwMode="white">
            <a:xfrm>
              <a:off x="-537022" y="5601875"/>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5/6</a:t>
              </a:r>
            </a:p>
          </p:txBody>
        </p:sp>
        <p:sp>
          <p:nvSpPr>
            <p:cNvPr id="20" name="TextBox 19"/>
            <p:cNvSpPr txBox="1">
              <a:spLocks noChangeArrowheads="1"/>
            </p:cNvSpPr>
            <p:nvPr userDrawn="1"/>
          </p:nvSpPr>
          <p:spPr bwMode="white">
            <a:xfrm>
              <a:off x="-537022" y="161119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1/4</a:t>
              </a:r>
            </a:p>
          </p:txBody>
        </p:sp>
        <p:sp>
          <p:nvSpPr>
            <p:cNvPr id="21" name="TextBox 20"/>
            <p:cNvSpPr txBox="1">
              <a:spLocks noChangeArrowheads="1"/>
            </p:cNvSpPr>
            <p:nvPr userDrawn="1"/>
          </p:nvSpPr>
          <p:spPr bwMode="white">
            <a:xfrm>
              <a:off x="-537022" y="5049466"/>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3/4</a:t>
              </a:r>
            </a:p>
          </p:txBody>
        </p:sp>
        <p:sp>
          <p:nvSpPr>
            <p:cNvPr id="22" name="TextBox 21"/>
            <p:cNvSpPr txBox="1">
              <a:spLocks noChangeArrowheads="1"/>
            </p:cNvSpPr>
            <p:nvPr userDrawn="1"/>
          </p:nvSpPr>
          <p:spPr bwMode="white">
            <a:xfrm>
              <a:off x="-537022" y="3338267"/>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1/2</a:t>
              </a:r>
            </a:p>
          </p:txBody>
        </p:sp>
      </p:grpSp>
      <p:grpSp>
        <p:nvGrpSpPr>
          <p:cNvPr id="40" name="Group 39"/>
          <p:cNvGrpSpPr/>
          <p:nvPr userDrawn="1"/>
        </p:nvGrpSpPr>
        <p:grpSpPr bwMode="white">
          <a:xfrm>
            <a:off x="4" y="-325436"/>
            <a:ext cx="12192000" cy="233362"/>
            <a:chOff x="3" y="-325436"/>
            <a:chExt cx="9144000" cy="233362"/>
          </a:xfrm>
        </p:grpSpPr>
        <p:sp>
          <p:nvSpPr>
            <p:cNvPr id="41" name="Rectangle 40"/>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42" name="Straight Connector 41"/>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Rectangle 5"/>
          <p:cNvSpPr txBox="1">
            <a:spLocks noChangeArrowheads="1"/>
          </p:cNvSpPr>
          <p:nvPr userDrawn="1"/>
        </p:nvSpPr>
        <p:spPr bwMode="auto">
          <a:xfrm>
            <a:off x="988239" y="6630990"/>
            <a:ext cx="1466849" cy="92075"/>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a:defRPr/>
            </a:pPr>
            <a:r>
              <a:rPr lang="en-US" sz="600">
                <a:solidFill>
                  <a:schemeClr val="bg2"/>
                </a:solidFill>
                <a:cs typeface="+mn-cs"/>
              </a:rPr>
              <a:t>Johnson Controls, Inc. —</a:t>
            </a:r>
            <a:endParaRPr lang="en-GB" sz="600">
              <a:solidFill>
                <a:schemeClr val="bg2"/>
              </a:solidFill>
              <a:cs typeface="Arial" charset="0"/>
            </a:endParaRPr>
          </a:p>
        </p:txBody>
      </p:sp>
      <p:sp>
        <p:nvSpPr>
          <p:cNvPr id="47" name="Footer Placeholder 1"/>
          <p:cNvSpPr>
            <a:spLocks noGrp="1"/>
          </p:cNvSpPr>
          <p:nvPr>
            <p:ph type="ftr" sz="quarter" idx="3"/>
          </p:nvPr>
        </p:nvSpPr>
        <p:spPr>
          <a:xfrm>
            <a:off x="1918088" y="6581111"/>
            <a:ext cx="6333956" cy="193675"/>
          </a:xfrm>
          <a:prstGeom prst="rect">
            <a:avLst/>
          </a:prstGeom>
        </p:spPr>
        <p:txBody>
          <a:bodyPr vert="horz" lIns="0" tIns="0" rIns="0" bIns="0" rtlCol="0" anchor="ctr"/>
          <a:lstStyle>
            <a:lvl1pPr algn="l">
              <a:defRPr sz="600">
                <a:solidFill>
                  <a:schemeClr val="bg2"/>
                </a:solidFill>
              </a:defRPr>
            </a:lvl1pPr>
          </a:lstStyle>
          <a:p>
            <a:r>
              <a:rPr lang="en-GB" smtClean="0"/>
              <a:t>Footer - Use 'Insert &gt;Header &amp; Footer' to modify this text and ‘Apply to all’</a:t>
            </a:r>
            <a:endParaRPr lang="en-GB"/>
          </a:p>
        </p:txBody>
      </p:sp>
    </p:spTree>
    <p:extLst>
      <p:ext uri="{BB962C8B-B14F-4D97-AF65-F5344CB8AC3E}">
        <p14:creationId xmlns:p14="http://schemas.microsoft.com/office/powerpoint/2010/main" val="363161442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2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Footer - Use 'Insert &gt;Header &amp; Footer' to modify this text and ‘Apply to all’</a:t>
            </a:r>
            <a:endParaRPr lang="en-GB"/>
          </a:p>
        </p:txBody>
      </p:sp>
      <p:sp>
        <p:nvSpPr>
          <p:cNvPr id="5" name="Text Placeholder 4"/>
          <p:cNvSpPr>
            <a:spLocks noGrp="1"/>
          </p:cNvSpPr>
          <p:nvPr>
            <p:ph type="body" sz="quarter" idx="11"/>
          </p:nvPr>
        </p:nvSpPr>
        <p:spPr>
          <a:xfrm>
            <a:off x="624420" y="1144589"/>
            <a:ext cx="3328455" cy="4876800"/>
          </a:xfrm>
        </p:spPr>
        <p:txBody>
          <a:bodyPr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Text Placeholder 4"/>
          <p:cNvSpPr>
            <a:spLocks noGrp="1"/>
          </p:cNvSpPr>
          <p:nvPr>
            <p:ph type="body" sz="quarter" idx="12"/>
          </p:nvPr>
        </p:nvSpPr>
        <p:spPr>
          <a:xfrm>
            <a:off x="4432301" y="1144590"/>
            <a:ext cx="3327400" cy="4876799"/>
          </a:xfrm>
        </p:spPr>
        <p:txBody>
          <a:bodyPr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Picture Placeholder 3"/>
          <p:cNvSpPr>
            <a:spLocks noGrp="1"/>
          </p:cNvSpPr>
          <p:nvPr>
            <p:ph type="pic" sz="quarter" idx="13"/>
          </p:nvPr>
        </p:nvSpPr>
        <p:spPr>
          <a:xfrm>
            <a:off x="8235950" y="1196976"/>
            <a:ext cx="3331636" cy="2337949"/>
          </a:xfrm>
        </p:spPr>
        <p:txBody>
          <a:bodyPr anchor="ctr"/>
          <a:lstStyle>
            <a:lvl1pPr marL="0" indent="0" algn="ctr">
              <a:buNone/>
              <a:defRPr>
                <a:solidFill>
                  <a:schemeClr val="bg2"/>
                </a:solidFill>
              </a:defRPr>
            </a:lvl1pPr>
          </a:lstStyle>
          <a:p>
            <a:pPr lvl="0"/>
            <a:r>
              <a:rPr lang="en-US" noProof="0" smtClean="0"/>
              <a:t>Click icon to add picture</a:t>
            </a:r>
            <a:endParaRPr lang="en-GB" noProof="0"/>
          </a:p>
        </p:txBody>
      </p:sp>
      <p:sp>
        <p:nvSpPr>
          <p:cNvPr id="9" name="Picture Placeholder 3"/>
          <p:cNvSpPr>
            <a:spLocks noGrp="1"/>
          </p:cNvSpPr>
          <p:nvPr>
            <p:ph type="pic" sz="quarter" idx="14"/>
          </p:nvPr>
        </p:nvSpPr>
        <p:spPr>
          <a:xfrm>
            <a:off x="8235950" y="3684233"/>
            <a:ext cx="3331636" cy="2337949"/>
          </a:xfrm>
        </p:spPr>
        <p:txBody>
          <a:bodyPr anchor="ctr"/>
          <a:lstStyle>
            <a:lvl1pPr marL="0" indent="0" algn="ctr">
              <a:buNone/>
              <a:defRPr>
                <a:solidFill>
                  <a:schemeClr val="bg2"/>
                </a:solidFill>
              </a:defRPr>
            </a:lvl1pPr>
          </a:lstStyle>
          <a:p>
            <a:pPr lvl="0"/>
            <a:r>
              <a:rPr lang="en-US" noProof="0" smtClean="0"/>
              <a:t>Click icon to add picture</a:t>
            </a:r>
            <a:endParaRPr lang="en-GB" noProof="0"/>
          </a:p>
        </p:txBody>
      </p:sp>
    </p:spTree>
    <p:extLst>
      <p:ext uri="{BB962C8B-B14F-4D97-AF65-F5344CB8AC3E}">
        <p14:creationId xmlns:p14="http://schemas.microsoft.com/office/powerpoint/2010/main" val="38874443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399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Footer - Use 'Insert &gt;Header &amp; Footer' to modify this text and ‘Apply to all’</a:t>
            </a:r>
            <a:endParaRPr lang="en-GB"/>
          </a:p>
        </p:txBody>
      </p:sp>
    </p:spTree>
    <p:extLst>
      <p:ext uri="{BB962C8B-B14F-4D97-AF65-F5344CB8AC3E}">
        <p14:creationId xmlns:p14="http://schemas.microsoft.com/office/powerpoint/2010/main" val="87940306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2" name="Group 39"/>
          <p:cNvGrpSpPr>
            <a:grpSpLocks/>
          </p:cNvGrpSpPr>
          <p:nvPr userDrawn="1"/>
        </p:nvGrpSpPr>
        <p:grpSpPr bwMode="white">
          <a:xfrm>
            <a:off x="-753534" y="0"/>
            <a:ext cx="654051" cy="6865938"/>
            <a:chOff x="-565302" y="0"/>
            <a:chExt cx="490967" cy="6865432"/>
          </a:xfrm>
        </p:grpSpPr>
        <p:sp>
          <p:nvSpPr>
            <p:cNvPr id="3" name="Rectangle 2"/>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nvGrpSpPr>
            <p:cNvPr id="4" name="Group 41"/>
            <p:cNvGrpSpPr>
              <a:grpSpLocks/>
            </p:cNvGrpSpPr>
            <p:nvPr userDrawn="1"/>
          </p:nvGrpSpPr>
          <p:grpSpPr bwMode="white">
            <a:xfrm>
              <a:off x="-307801" y="1143000"/>
              <a:ext cx="233465" cy="4572000"/>
              <a:chOff x="-361009" y="1143000"/>
              <a:chExt cx="286674" cy="4572000"/>
            </a:xfrm>
          </p:grpSpPr>
          <p:cxnSp>
            <p:nvCxnSpPr>
              <p:cNvPr id="19" name="Straight Connector 18"/>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28"/>
            <p:cNvGrpSpPr>
              <a:grpSpLocks/>
            </p:cNvGrpSpPr>
            <p:nvPr userDrawn="1"/>
          </p:nvGrpSpPr>
          <p:grpSpPr bwMode="white">
            <a:xfrm>
              <a:off x="-307801" y="0"/>
              <a:ext cx="233466" cy="6865432"/>
              <a:chOff x="-564989" y="0"/>
              <a:chExt cx="490654" cy="6865432"/>
            </a:xfrm>
          </p:grpSpPr>
          <p:cxnSp>
            <p:nvCxnSpPr>
              <p:cNvPr id="13" name="Straight Connector 12"/>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43"/>
            <p:cNvSpPr txBox="1">
              <a:spLocks noChangeArrowheads="1"/>
            </p:cNvSpPr>
            <p:nvPr userDrawn="1"/>
          </p:nvSpPr>
          <p:spPr bwMode="white">
            <a:xfrm>
              <a:off x="-537022" y="102862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1/6</a:t>
              </a:r>
            </a:p>
          </p:txBody>
        </p:sp>
        <p:sp>
          <p:nvSpPr>
            <p:cNvPr id="7" name="TextBox 44"/>
            <p:cNvSpPr txBox="1">
              <a:spLocks noChangeArrowheads="1"/>
            </p:cNvSpPr>
            <p:nvPr userDrawn="1"/>
          </p:nvSpPr>
          <p:spPr bwMode="white">
            <a:xfrm>
              <a:off x="-537022" y="2182652"/>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2/6</a:t>
              </a:r>
            </a:p>
          </p:txBody>
        </p:sp>
        <p:sp>
          <p:nvSpPr>
            <p:cNvPr id="8" name="TextBox 45"/>
            <p:cNvSpPr txBox="1">
              <a:spLocks noChangeArrowheads="1"/>
            </p:cNvSpPr>
            <p:nvPr userDrawn="1"/>
          </p:nvSpPr>
          <p:spPr bwMode="white">
            <a:xfrm>
              <a:off x="-537022" y="4463721"/>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4/6</a:t>
              </a:r>
            </a:p>
          </p:txBody>
        </p:sp>
        <p:sp>
          <p:nvSpPr>
            <p:cNvPr id="9" name="TextBox 46"/>
            <p:cNvSpPr txBox="1">
              <a:spLocks noChangeArrowheads="1"/>
            </p:cNvSpPr>
            <p:nvPr userDrawn="1"/>
          </p:nvSpPr>
          <p:spPr bwMode="white">
            <a:xfrm>
              <a:off x="-537022" y="5601875"/>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5/6</a:t>
              </a:r>
            </a:p>
          </p:txBody>
        </p:sp>
        <p:sp>
          <p:nvSpPr>
            <p:cNvPr id="10" name="TextBox 47"/>
            <p:cNvSpPr txBox="1">
              <a:spLocks noChangeArrowheads="1"/>
            </p:cNvSpPr>
            <p:nvPr userDrawn="1"/>
          </p:nvSpPr>
          <p:spPr bwMode="white">
            <a:xfrm>
              <a:off x="-537022" y="161119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1/4</a:t>
              </a:r>
            </a:p>
          </p:txBody>
        </p:sp>
        <p:sp>
          <p:nvSpPr>
            <p:cNvPr id="11" name="TextBox 48"/>
            <p:cNvSpPr txBox="1">
              <a:spLocks noChangeArrowheads="1"/>
            </p:cNvSpPr>
            <p:nvPr userDrawn="1"/>
          </p:nvSpPr>
          <p:spPr bwMode="white">
            <a:xfrm>
              <a:off x="-537022" y="5049466"/>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3/4</a:t>
              </a:r>
            </a:p>
          </p:txBody>
        </p:sp>
        <p:sp>
          <p:nvSpPr>
            <p:cNvPr id="12" name="TextBox 49"/>
            <p:cNvSpPr txBox="1">
              <a:spLocks noChangeArrowheads="1"/>
            </p:cNvSpPr>
            <p:nvPr userDrawn="1"/>
          </p:nvSpPr>
          <p:spPr bwMode="white">
            <a:xfrm>
              <a:off x="-537022" y="3338267"/>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1/2</a:t>
              </a:r>
            </a:p>
          </p:txBody>
        </p:sp>
      </p:grpSp>
      <p:grpSp>
        <p:nvGrpSpPr>
          <p:cNvPr id="23" name="Group 22"/>
          <p:cNvGrpSpPr/>
          <p:nvPr userDrawn="1"/>
        </p:nvGrpSpPr>
        <p:grpSpPr bwMode="white">
          <a:xfrm>
            <a:off x="4" y="-325436"/>
            <a:ext cx="12192000" cy="233362"/>
            <a:chOff x="3" y="-325436"/>
            <a:chExt cx="9144000" cy="233362"/>
          </a:xfrm>
        </p:grpSpPr>
        <p:sp>
          <p:nvSpPr>
            <p:cNvPr id="24" name="Rectangle 23"/>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25" name="Straight Connector 24"/>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938353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with footer">
    <p:spTree>
      <p:nvGrpSpPr>
        <p:cNvPr id="1" name=""/>
        <p:cNvGrpSpPr/>
        <p:nvPr/>
      </p:nvGrpSpPr>
      <p:grpSpPr>
        <a:xfrm>
          <a:off x="0" y="0"/>
          <a:ext cx="0" cy="0"/>
          <a:chOff x="0" y="0"/>
          <a:chExt cx="0" cy="0"/>
        </a:xfrm>
      </p:grpSpPr>
      <p:grpSp>
        <p:nvGrpSpPr>
          <p:cNvPr id="2" name="Group 39"/>
          <p:cNvGrpSpPr>
            <a:grpSpLocks/>
          </p:cNvGrpSpPr>
          <p:nvPr userDrawn="1"/>
        </p:nvGrpSpPr>
        <p:grpSpPr bwMode="white">
          <a:xfrm>
            <a:off x="-753534" y="0"/>
            <a:ext cx="654051" cy="6865938"/>
            <a:chOff x="-565302" y="0"/>
            <a:chExt cx="490967" cy="6865432"/>
          </a:xfrm>
        </p:grpSpPr>
        <p:sp>
          <p:nvSpPr>
            <p:cNvPr id="3" name="Rectangle 2"/>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nvGrpSpPr>
            <p:cNvPr id="4" name="Group 41"/>
            <p:cNvGrpSpPr>
              <a:grpSpLocks/>
            </p:cNvGrpSpPr>
            <p:nvPr userDrawn="1"/>
          </p:nvGrpSpPr>
          <p:grpSpPr bwMode="white">
            <a:xfrm>
              <a:off x="-307801" y="1143000"/>
              <a:ext cx="233465" cy="4572000"/>
              <a:chOff x="-361009" y="1143000"/>
              <a:chExt cx="286674" cy="4572000"/>
            </a:xfrm>
          </p:grpSpPr>
          <p:cxnSp>
            <p:nvCxnSpPr>
              <p:cNvPr id="19" name="Straight Connector 18"/>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28"/>
            <p:cNvGrpSpPr>
              <a:grpSpLocks/>
            </p:cNvGrpSpPr>
            <p:nvPr userDrawn="1"/>
          </p:nvGrpSpPr>
          <p:grpSpPr bwMode="white">
            <a:xfrm>
              <a:off x="-307801" y="0"/>
              <a:ext cx="233466" cy="6865432"/>
              <a:chOff x="-564989" y="0"/>
              <a:chExt cx="490654" cy="6865432"/>
            </a:xfrm>
          </p:grpSpPr>
          <p:cxnSp>
            <p:nvCxnSpPr>
              <p:cNvPr id="13" name="Straight Connector 12"/>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43"/>
            <p:cNvSpPr txBox="1">
              <a:spLocks noChangeArrowheads="1"/>
            </p:cNvSpPr>
            <p:nvPr userDrawn="1"/>
          </p:nvSpPr>
          <p:spPr bwMode="white">
            <a:xfrm>
              <a:off x="-537022" y="102862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1/6</a:t>
              </a:r>
            </a:p>
          </p:txBody>
        </p:sp>
        <p:sp>
          <p:nvSpPr>
            <p:cNvPr id="7" name="TextBox 44"/>
            <p:cNvSpPr txBox="1">
              <a:spLocks noChangeArrowheads="1"/>
            </p:cNvSpPr>
            <p:nvPr userDrawn="1"/>
          </p:nvSpPr>
          <p:spPr bwMode="white">
            <a:xfrm>
              <a:off x="-537022" y="2182652"/>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2/6</a:t>
              </a:r>
            </a:p>
          </p:txBody>
        </p:sp>
        <p:sp>
          <p:nvSpPr>
            <p:cNvPr id="8" name="TextBox 45"/>
            <p:cNvSpPr txBox="1">
              <a:spLocks noChangeArrowheads="1"/>
            </p:cNvSpPr>
            <p:nvPr userDrawn="1"/>
          </p:nvSpPr>
          <p:spPr bwMode="white">
            <a:xfrm>
              <a:off x="-537022" y="4463721"/>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4/6</a:t>
              </a:r>
            </a:p>
          </p:txBody>
        </p:sp>
        <p:sp>
          <p:nvSpPr>
            <p:cNvPr id="9" name="TextBox 46"/>
            <p:cNvSpPr txBox="1">
              <a:spLocks noChangeArrowheads="1"/>
            </p:cNvSpPr>
            <p:nvPr userDrawn="1"/>
          </p:nvSpPr>
          <p:spPr bwMode="white">
            <a:xfrm>
              <a:off x="-537022" y="5601875"/>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5/6</a:t>
              </a:r>
            </a:p>
          </p:txBody>
        </p:sp>
        <p:sp>
          <p:nvSpPr>
            <p:cNvPr id="10" name="TextBox 47"/>
            <p:cNvSpPr txBox="1">
              <a:spLocks noChangeArrowheads="1"/>
            </p:cNvSpPr>
            <p:nvPr userDrawn="1"/>
          </p:nvSpPr>
          <p:spPr bwMode="white">
            <a:xfrm>
              <a:off x="-537022" y="161119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1/4</a:t>
              </a:r>
            </a:p>
          </p:txBody>
        </p:sp>
        <p:sp>
          <p:nvSpPr>
            <p:cNvPr id="11" name="TextBox 48"/>
            <p:cNvSpPr txBox="1">
              <a:spLocks noChangeArrowheads="1"/>
            </p:cNvSpPr>
            <p:nvPr userDrawn="1"/>
          </p:nvSpPr>
          <p:spPr bwMode="white">
            <a:xfrm>
              <a:off x="-537022" y="5049466"/>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3/4</a:t>
              </a:r>
            </a:p>
          </p:txBody>
        </p:sp>
        <p:sp>
          <p:nvSpPr>
            <p:cNvPr id="12" name="TextBox 49"/>
            <p:cNvSpPr txBox="1">
              <a:spLocks noChangeArrowheads="1"/>
            </p:cNvSpPr>
            <p:nvPr userDrawn="1"/>
          </p:nvSpPr>
          <p:spPr bwMode="white">
            <a:xfrm>
              <a:off x="-537022" y="3338267"/>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1/2</a:t>
              </a:r>
            </a:p>
          </p:txBody>
        </p:sp>
      </p:grpSp>
      <p:grpSp>
        <p:nvGrpSpPr>
          <p:cNvPr id="23" name="Group 22"/>
          <p:cNvGrpSpPr/>
          <p:nvPr userDrawn="1"/>
        </p:nvGrpSpPr>
        <p:grpSpPr bwMode="white">
          <a:xfrm>
            <a:off x="4" y="-325436"/>
            <a:ext cx="12192000" cy="233362"/>
            <a:chOff x="3" y="-325436"/>
            <a:chExt cx="9144000" cy="233362"/>
          </a:xfrm>
        </p:grpSpPr>
        <p:sp>
          <p:nvSpPr>
            <p:cNvPr id="24" name="Rectangle 23"/>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25" name="Straight Connector 24"/>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5"/>
          <p:cNvSpPr txBox="1">
            <a:spLocks noChangeArrowheads="1"/>
          </p:cNvSpPr>
          <p:nvPr userDrawn="1"/>
        </p:nvSpPr>
        <p:spPr bwMode="auto">
          <a:xfrm>
            <a:off x="988239" y="6630990"/>
            <a:ext cx="1466849" cy="92075"/>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a:defRPr/>
            </a:pPr>
            <a:r>
              <a:rPr lang="en-US" sz="600">
                <a:solidFill>
                  <a:srgbClr val="000000"/>
                </a:solidFill>
                <a:cs typeface="+mn-cs"/>
              </a:rPr>
              <a:t>Johnson Controls, Inc. —</a:t>
            </a:r>
            <a:endParaRPr lang="en-GB" sz="600">
              <a:solidFill>
                <a:srgbClr val="000000"/>
              </a:solidFill>
              <a:cs typeface="Arial" charset="0"/>
            </a:endParaRPr>
          </a:p>
        </p:txBody>
      </p:sp>
      <p:sp>
        <p:nvSpPr>
          <p:cNvPr id="30" name="Rectangle 6"/>
          <p:cNvSpPr txBox="1">
            <a:spLocks noChangeArrowheads="1"/>
          </p:cNvSpPr>
          <p:nvPr userDrawn="1"/>
        </p:nvSpPr>
        <p:spPr bwMode="auto">
          <a:xfrm>
            <a:off x="624417" y="6560604"/>
            <a:ext cx="359832" cy="215900"/>
          </a:xfrm>
          <a:prstGeom prst="rect">
            <a:avLst/>
          </a:prstGeom>
          <a:noFill/>
          <a:ln w="9525">
            <a:noFill/>
            <a:miter lim="800000"/>
            <a:headEnd/>
            <a:tailEnd/>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fld id="{5CFF3644-1C11-477C-A5D5-3A3BC5CE8122}" type="slidenum">
              <a:rPr lang="de-DE" sz="900" b="0" smtClean="0">
                <a:solidFill>
                  <a:srgbClr val="000000"/>
                </a:solidFill>
              </a:rPr>
              <a:pPr algn="l" eaLnBrk="1" hangingPunct="1"/>
              <a:t>‹#›</a:t>
            </a:fld>
            <a:endParaRPr lang="de-DE" sz="900" b="0">
              <a:solidFill>
                <a:srgbClr val="000000"/>
              </a:solidFill>
            </a:endParaRPr>
          </a:p>
        </p:txBody>
      </p:sp>
      <p:pic>
        <p:nvPicPr>
          <p:cNvPr id="31" name="Picture 30" descr="JCI_RGB.emf"/>
          <p:cNvPicPr>
            <a:picLocks/>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53834" y="6234113"/>
            <a:ext cx="1113750" cy="48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ooter Placeholder 1"/>
          <p:cNvSpPr>
            <a:spLocks noGrp="1"/>
          </p:cNvSpPr>
          <p:nvPr>
            <p:ph type="ftr" sz="quarter" idx="3"/>
          </p:nvPr>
        </p:nvSpPr>
        <p:spPr>
          <a:xfrm>
            <a:off x="1918088" y="6581111"/>
            <a:ext cx="6333956" cy="193675"/>
          </a:xfrm>
          <a:prstGeom prst="rect">
            <a:avLst/>
          </a:prstGeom>
        </p:spPr>
        <p:txBody>
          <a:bodyPr vert="horz" lIns="0" tIns="0" rIns="0" bIns="0" rtlCol="0" anchor="ctr"/>
          <a:lstStyle>
            <a:lvl1pPr algn="l">
              <a:defRPr sz="600">
                <a:solidFill>
                  <a:schemeClr val="tx1"/>
                </a:solidFill>
              </a:defRPr>
            </a:lvl1pPr>
          </a:lstStyle>
          <a:p>
            <a:r>
              <a:rPr lang="en-GB" smtClean="0"/>
              <a:t>Footer - Use 'Insert &gt;Header &amp; Footer' to modify this text and ‘Apply to all’</a:t>
            </a:r>
            <a:endParaRPr lang="en-GB"/>
          </a:p>
        </p:txBody>
      </p:sp>
    </p:spTree>
    <p:extLst>
      <p:ext uri="{BB962C8B-B14F-4D97-AF65-F5344CB8AC3E}">
        <p14:creationId xmlns:p14="http://schemas.microsoft.com/office/powerpoint/2010/main" val="256145346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ull slide imag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0"/>
            <a:ext cx="12192000" cy="6858000"/>
          </a:xfrm>
          <a:prstGeom prst="rect">
            <a:avLst/>
          </a:prstGeom>
        </p:spPr>
        <p:txBody>
          <a:bodyPr rtlCol="0" anchor="ctr">
            <a:normAutofit/>
          </a:bodyPr>
          <a:lstStyle>
            <a:lvl1pPr marL="0" indent="0" algn="ctr">
              <a:buNone/>
              <a:defRPr baseline="0">
                <a:solidFill>
                  <a:schemeClr val="bg2"/>
                </a:solidFill>
              </a:defRPr>
            </a:lvl1pPr>
          </a:lstStyle>
          <a:p>
            <a:pPr lvl="0"/>
            <a:r>
              <a:rPr lang="en-US" noProof="0" smtClean="0"/>
              <a:t>Click icon to add picture</a:t>
            </a:r>
            <a:endParaRPr lang="en-GB" noProof="0"/>
          </a:p>
        </p:txBody>
      </p:sp>
      <p:grpSp>
        <p:nvGrpSpPr>
          <p:cNvPr id="3" name="Group 39"/>
          <p:cNvGrpSpPr>
            <a:grpSpLocks/>
          </p:cNvGrpSpPr>
          <p:nvPr userDrawn="1"/>
        </p:nvGrpSpPr>
        <p:grpSpPr bwMode="white">
          <a:xfrm>
            <a:off x="-753534" y="0"/>
            <a:ext cx="654051" cy="6865938"/>
            <a:chOff x="-565302" y="0"/>
            <a:chExt cx="490967" cy="6865432"/>
          </a:xfrm>
        </p:grpSpPr>
        <p:sp>
          <p:nvSpPr>
            <p:cNvPr id="4" name="Rectangle 3"/>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nvGrpSpPr>
            <p:cNvPr id="5" name="Group 41"/>
            <p:cNvGrpSpPr>
              <a:grpSpLocks/>
            </p:cNvGrpSpPr>
            <p:nvPr userDrawn="1"/>
          </p:nvGrpSpPr>
          <p:grpSpPr bwMode="white">
            <a:xfrm>
              <a:off x="-307801" y="1143000"/>
              <a:ext cx="233465" cy="4572000"/>
              <a:chOff x="-361009" y="1143000"/>
              <a:chExt cx="286674" cy="4572000"/>
            </a:xfrm>
          </p:grpSpPr>
          <p:cxnSp>
            <p:nvCxnSpPr>
              <p:cNvPr id="20" name="Straight Connector 19"/>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28"/>
            <p:cNvGrpSpPr>
              <a:grpSpLocks/>
            </p:cNvGrpSpPr>
            <p:nvPr userDrawn="1"/>
          </p:nvGrpSpPr>
          <p:grpSpPr bwMode="white">
            <a:xfrm>
              <a:off x="-307801" y="0"/>
              <a:ext cx="233466" cy="6865432"/>
              <a:chOff x="-564989" y="0"/>
              <a:chExt cx="490654" cy="6865432"/>
            </a:xfrm>
          </p:grpSpPr>
          <p:cxnSp>
            <p:nvCxnSpPr>
              <p:cNvPr id="14" name="Straight Connector 13"/>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TextBox 43"/>
            <p:cNvSpPr txBox="1">
              <a:spLocks noChangeArrowheads="1"/>
            </p:cNvSpPr>
            <p:nvPr userDrawn="1"/>
          </p:nvSpPr>
          <p:spPr bwMode="white">
            <a:xfrm>
              <a:off x="-537022" y="102862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1/6</a:t>
              </a:r>
            </a:p>
          </p:txBody>
        </p:sp>
        <p:sp>
          <p:nvSpPr>
            <p:cNvPr id="8" name="TextBox 44"/>
            <p:cNvSpPr txBox="1">
              <a:spLocks noChangeArrowheads="1"/>
            </p:cNvSpPr>
            <p:nvPr userDrawn="1"/>
          </p:nvSpPr>
          <p:spPr bwMode="white">
            <a:xfrm>
              <a:off x="-537022" y="2182652"/>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2/6</a:t>
              </a:r>
            </a:p>
          </p:txBody>
        </p:sp>
        <p:sp>
          <p:nvSpPr>
            <p:cNvPr id="9" name="TextBox 45"/>
            <p:cNvSpPr txBox="1">
              <a:spLocks noChangeArrowheads="1"/>
            </p:cNvSpPr>
            <p:nvPr userDrawn="1"/>
          </p:nvSpPr>
          <p:spPr bwMode="white">
            <a:xfrm>
              <a:off x="-537022" y="4463721"/>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4/6</a:t>
              </a:r>
            </a:p>
          </p:txBody>
        </p:sp>
        <p:sp>
          <p:nvSpPr>
            <p:cNvPr id="10" name="TextBox 46"/>
            <p:cNvSpPr txBox="1">
              <a:spLocks noChangeArrowheads="1"/>
            </p:cNvSpPr>
            <p:nvPr userDrawn="1"/>
          </p:nvSpPr>
          <p:spPr bwMode="white">
            <a:xfrm>
              <a:off x="-537022" y="5601875"/>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5/6</a:t>
              </a:r>
            </a:p>
          </p:txBody>
        </p:sp>
        <p:sp>
          <p:nvSpPr>
            <p:cNvPr id="11" name="TextBox 47"/>
            <p:cNvSpPr txBox="1">
              <a:spLocks noChangeArrowheads="1"/>
            </p:cNvSpPr>
            <p:nvPr userDrawn="1"/>
          </p:nvSpPr>
          <p:spPr bwMode="white">
            <a:xfrm>
              <a:off x="-537022" y="161119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1/4</a:t>
              </a:r>
            </a:p>
          </p:txBody>
        </p:sp>
        <p:sp>
          <p:nvSpPr>
            <p:cNvPr id="12" name="TextBox 48"/>
            <p:cNvSpPr txBox="1">
              <a:spLocks noChangeArrowheads="1"/>
            </p:cNvSpPr>
            <p:nvPr userDrawn="1"/>
          </p:nvSpPr>
          <p:spPr bwMode="white">
            <a:xfrm>
              <a:off x="-537022" y="5049466"/>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3/4</a:t>
              </a:r>
            </a:p>
          </p:txBody>
        </p:sp>
        <p:sp>
          <p:nvSpPr>
            <p:cNvPr id="13" name="TextBox 49"/>
            <p:cNvSpPr txBox="1">
              <a:spLocks noChangeArrowheads="1"/>
            </p:cNvSpPr>
            <p:nvPr userDrawn="1"/>
          </p:nvSpPr>
          <p:spPr bwMode="white">
            <a:xfrm>
              <a:off x="-537022" y="3338267"/>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1/2</a:t>
              </a:r>
            </a:p>
          </p:txBody>
        </p:sp>
      </p:grpSp>
      <p:grpSp>
        <p:nvGrpSpPr>
          <p:cNvPr id="24" name="Group 23"/>
          <p:cNvGrpSpPr/>
          <p:nvPr userDrawn="1"/>
        </p:nvGrpSpPr>
        <p:grpSpPr bwMode="white">
          <a:xfrm>
            <a:off x="4" y="-325436"/>
            <a:ext cx="12192000" cy="233362"/>
            <a:chOff x="3" y="-325436"/>
            <a:chExt cx="9144000" cy="233362"/>
          </a:xfrm>
        </p:grpSpPr>
        <p:sp>
          <p:nvSpPr>
            <p:cNvPr id="25" name="Rectangle 24"/>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26" name="Straight Connector 25"/>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186116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tatement/Quote">
    <p:bg>
      <p:bgPr>
        <a:solidFill>
          <a:schemeClr val="tx2"/>
        </a:solid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1432459" y="1560513"/>
            <a:ext cx="9272054" cy="3257550"/>
          </a:xfrm>
          <a:prstGeom prst="rect">
            <a:avLst/>
          </a:prstGeom>
        </p:spPr>
        <p:txBody>
          <a:bodyPr anchor="ctr"/>
          <a:lstStyle>
            <a:lvl1pPr marL="0" indent="0" algn="ctr">
              <a:buNone/>
              <a:defRPr sz="3200">
                <a:solidFill>
                  <a:schemeClr val="bg1"/>
                </a:solidFill>
              </a:defRPr>
            </a:lvl1pPr>
            <a:lvl2pPr marL="0" indent="1588" algn="ctr">
              <a:buClr>
                <a:schemeClr val="bg1"/>
              </a:buClr>
              <a:buNone/>
              <a:defRPr sz="2400">
                <a:solidFill>
                  <a:schemeClr val="bg1"/>
                </a:solidFill>
              </a:defRPr>
            </a:lvl2pPr>
            <a:lvl3pPr marL="0" indent="0" algn="r">
              <a:spcAft>
                <a:spcPts val="0"/>
              </a:spcAft>
              <a:buClr>
                <a:schemeClr val="bg1"/>
              </a:buClr>
              <a:buNone/>
              <a:defRPr sz="1800">
                <a:solidFill>
                  <a:schemeClr val="bg1"/>
                </a:solidFill>
              </a:defRPr>
            </a:lvl3pPr>
            <a:lvl4pPr marL="0" indent="0" algn="r">
              <a:buClr>
                <a:schemeClr val="bg1"/>
              </a:buClr>
              <a:buNone/>
              <a:defRPr sz="1600" i="1">
                <a:solidFill>
                  <a:schemeClr val="bg1"/>
                </a:solidFill>
              </a:defRPr>
            </a:lvl4pPr>
            <a:lvl5pPr marL="0" indent="0" algn="ctr">
              <a:buClr>
                <a:schemeClr val="bg1"/>
              </a:buClr>
              <a:buNone/>
              <a:defRPr sz="1400">
                <a:solidFill>
                  <a:schemeClr val="bg1"/>
                </a:solidFill>
              </a:defRPr>
            </a:lvl5pPr>
            <a:lvl6pPr marL="0" indent="0" algn="ctr">
              <a:buClr>
                <a:schemeClr val="bg1"/>
              </a:buClr>
              <a:buNone/>
              <a:defRPr>
                <a:solidFill>
                  <a:schemeClr val="bg1"/>
                </a:solidFill>
              </a:defRPr>
            </a:lvl6pPr>
            <a:lvl7pPr marL="0" indent="0" algn="ctr">
              <a:buNone/>
              <a:defRPr sz="1000">
                <a:solidFill>
                  <a:schemeClr val="bg1"/>
                </a:solidFill>
              </a:defRPr>
            </a:lvl7pPr>
          </a:lstStyle>
          <a:p>
            <a:pPr lvl="0"/>
            <a:r>
              <a:rPr lang="en-US" dirty="0" smtClean="0"/>
              <a:t>Click to edit text (Indent for different styles incl. author level – level 3)</a:t>
            </a:r>
          </a:p>
          <a:p>
            <a:pPr lvl="1"/>
            <a:r>
              <a:rPr lang="en-US" dirty="0" smtClean="0"/>
              <a:t>Second level</a:t>
            </a:r>
          </a:p>
          <a:p>
            <a:pPr lvl="2"/>
            <a:r>
              <a:rPr lang="en-US" dirty="0" smtClean="0"/>
              <a:t>Third level</a:t>
            </a:r>
          </a:p>
          <a:p>
            <a:pPr lvl="3"/>
            <a:r>
              <a:rPr lang="en-US" dirty="0" smtClean="0"/>
              <a:t>Fourth level</a:t>
            </a:r>
          </a:p>
          <a:p>
            <a:pPr lvl="4"/>
            <a:r>
              <a:rPr lang="en-US" smtClean="0"/>
              <a:t>Fifth level</a:t>
            </a:r>
          </a:p>
          <a:p>
            <a:pPr lvl="5"/>
            <a:r>
              <a:rPr lang="en-US" smtClean="0"/>
              <a:t>Sixth level</a:t>
            </a:r>
          </a:p>
          <a:p>
            <a:pPr lvl="6"/>
            <a:r>
              <a:rPr lang="en-US" smtClean="0"/>
              <a:t>Seventh level</a:t>
            </a:r>
            <a:endParaRPr lang="en-GB" dirty="0"/>
          </a:p>
        </p:txBody>
      </p:sp>
      <p:pic>
        <p:nvPicPr>
          <p:cNvPr id="4" name="Picture 35" descr="JCI_RGB.emf"/>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85949" y="6234114"/>
            <a:ext cx="1081635" cy="474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9"/>
          <p:cNvGrpSpPr>
            <a:grpSpLocks/>
          </p:cNvGrpSpPr>
          <p:nvPr userDrawn="1"/>
        </p:nvGrpSpPr>
        <p:grpSpPr bwMode="white">
          <a:xfrm>
            <a:off x="-753534" y="0"/>
            <a:ext cx="654051" cy="6865938"/>
            <a:chOff x="-565302" y="0"/>
            <a:chExt cx="490967" cy="6865432"/>
          </a:xfrm>
        </p:grpSpPr>
        <p:sp>
          <p:nvSpPr>
            <p:cNvPr id="9" name="Rectangle 8"/>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nvGrpSpPr>
            <p:cNvPr id="10" name="Group 41"/>
            <p:cNvGrpSpPr>
              <a:grpSpLocks/>
            </p:cNvGrpSpPr>
            <p:nvPr userDrawn="1"/>
          </p:nvGrpSpPr>
          <p:grpSpPr bwMode="white">
            <a:xfrm>
              <a:off x="-307801" y="1143000"/>
              <a:ext cx="233465" cy="4572000"/>
              <a:chOff x="-361009" y="1143000"/>
              <a:chExt cx="286674" cy="4572000"/>
            </a:xfrm>
          </p:grpSpPr>
          <p:cxnSp>
            <p:nvCxnSpPr>
              <p:cNvPr id="25" name="Straight Connector 24"/>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28"/>
            <p:cNvGrpSpPr>
              <a:grpSpLocks/>
            </p:cNvGrpSpPr>
            <p:nvPr userDrawn="1"/>
          </p:nvGrpSpPr>
          <p:grpSpPr bwMode="white">
            <a:xfrm>
              <a:off x="-307801" y="0"/>
              <a:ext cx="233466" cy="6865432"/>
              <a:chOff x="-564989" y="0"/>
              <a:chExt cx="490654" cy="6865432"/>
            </a:xfrm>
          </p:grpSpPr>
          <p:cxnSp>
            <p:nvCxnSpPr>
              <p:cNvPr id="19" name="Straight Connector 18"/>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TextBox 43"/>
            <p:cNvSpPr txBox="1">
              <a:spLocks noChangeArrowheads="1"/>
            </p:cNvSpPr>
            <p:nvPr userDrawn="1"/>
          </p:nvSpPr>
          <p:spPr bwMode="white">
            <a:xfrm>
              <a:off x="-537022" y="102862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1/6</a:t>
              </a:r>
            </a:p>
          </p:txBody>
        </p:sp>
        <p:sp>
          <p:nvSpPr>
            <p:cNvPr id="13" name="TextBox 44"/>
            <p:cNvSpPr txBox="1">
              <a:spLocks noChangeArrowheads="1"/>
            </p:cNvSpPr>
            <p:nvPr userDrawn="1"/>
          </p:nvSpPr>
          <p:spPr bwMode="white">
            <a:xfrm>
              <a:off x="-537022" y="2182652"/>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2/6</a:t>
              </a:r>
            </a:p>
          </p:txBody>
        </p:sp>
        <p:sp>
          <p:nvSpPr>
            <p:cNvPr id="14" name="TextBox 45"/>
            <p:cNvSpPr txBox="1">
              <a:spLocks noChangeArrowheads="1"/>
            </p:cNvSpPr>
            <p:nvPr userDrawn="1"/>
          </p:nvSpPr>
          <p:spPr bwMode="white">
            <a:xfrm>
              <a:off x="-537022" y="4463721"/>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4/6</a:t>
              </a:r>
            </a:p>
          </p:txBody>
        </p:sp>
        <p:sp>
          <p:nvSpPr>
            <p:cNvPr id="15" name="TextBox 46"/>
            <p:cNvSpPr txBox="1">
              <a:spLocks noChangeArrowheads="1"/>
            </p:cNvSpPr>
            <p:nvPr userDrawn="1"/>
          </p:nvSpPr>
          <p:spPr bwMode="white">
            <a:xfrm>
              <a:off x="-537022" y="5601875"/>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5/6</a:t>
              </a:r>
            </a:p>
          </p:txBody>
        </p:sp>
        <p:sp>
          <p:nvSpPr>
            <p:cNvPr id="16" name="TextBox 47"/>
            <p:cNvSpPr txBox="1">
              <a:spLocks noChangeArrowheads="1"/>
            </p:cNvSpPr>
            <p:nvPr userDrawn="1"/>
          </p:nvSpPr>
          <p:spPr bwMode="white">
            <a:xfrm>
              <a:off x="-537022" y="161119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1/4</a:t>
              </a:r>
            </a:p>
          </p:txBody>
        </p:sp>
        <p:sp>
          <p:nvSpPr>
            <p:cNvPr id="17" name="TextBox 48"/>
            <p:cNvSpPr txBox="1">
              <a:spLocks noChangeArrowheads="1"/>
            </p:cNvSpPr>
            <p:nvPr userDrawn="1"/>
          </p:nvSpPr>
          <p:spPr bwMode="white">
            <a:xfrm>
              <a:off x="-537022" y="5049466"/>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3/4</a:t>
              </a:r>
            </a:p>
          </p:txBody>
        </p:sp>
        <p:sp>
          <p:nvSpPr>
            <p:cNvPr id="18" name="TextBox 49"/>
            <p:cNvSpPr txBox="1">
              <a:spLocks noChangeArrowheads="1"/>
            </p:cNvSpPr>
            <p:nvPr userDrawn="1"/>
          </p:nvSpPr>
          <p:spPr bwMode="white">
            <a:xfrm>
              <a:off x="-537022" y="3338267"/>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1/2</a:t>
              </a:r>
            </a:p>
          </p:txBody>
        </p:sp>
      </p:grpSp>
      <p:grpSp>
        <p:nvGrpSpPr>
          <p:cNvPr id="29" name="Group 28"/>
          <p:cNvGrpSpPr/>
          <p:nvPr userDrawn="1"/>
        </p:nvGrpSpPr>
        <p:grpSpPr bwMode="white">
          <a:xfrm>
            <a:off x="4" y="-325436"/>
            <a:ext cx="12192000" cy="233362"/>
            <a:chOff x="3" y="-325436"/>
            <a:chExt cx="9144000" cy="233362"/>
          </a:xfrm>
        </p:grpSpPr>
        <p:sp>
          <p:nvSpPr>
            <p:cNvPr id="30" name="Rectangle 29"/>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1" name="Straight Connector 30"/>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8" name="Rectangle 5"/>
          <p:cNvSpPr txBox="1">
            <a:spLocks noChangeArrowheads="1"/>
          </p:cNvSpPr>
          <p:nvPr userDrawn="1"/>
        </p:nvSpPr>
        <p:spPr bwMode="auto">
          <a:xfrm>
            <a:off x="988239" y="6630990"/>
            <a:ext cx="1466849" cy="92075"/>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a:defRPr/>
            </a:pPr>
            <a:r>
              <a:rPr lang="en-US" sz="600">
                <a:solidFill>
                  <a:schemeClr val="bg1"/>
                </a:solidFill>
                <a:cs typeface="+mn-cs"/>
              </a:rPr>
              <a:t>Johnson Controls, Inc. —</a:t>
            </a:r>
            <a:endParaRPr lang="en-GB" sz="600">
              <a:solidFill>
                <a:schemeClr val="bg1"/>
              </a:solidFill>
              <a:cs typeface="Arial" charset="0"/>
            </a:endParaRPr>
          </a:p>
        </p:txBody>
      </p:sp>
      <p:sp>
        <p:nvSpPr>
          <p:cNvPr id="39" name="Rectangle 6"/>
          <p:cNvSpPr txBox="1">
            <a:spLocks noChangeArrowheads="1"/>
          </p:cNvSpPr>
          <p:nvPr userDrawn="1"/>
        </p:nvSpPr>
        <p:spPr bwMode="auto">
          <a:xfrm>
            <a:off x="624417" y="6560604"/>
            <a:ext cx="359832" cy="215900"/>
          </a:xfrm>
          <a:prstGeom prst="rect">
            <a:avLst/>
          </a:prstGeom>
          <a:noFill/>
          <a:ln w="9525">
            <a:noFill/>
            <a:miter lim="800000"/>
            <a:headEnd/>
            <a:tailEnd/>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fld id="{5CFF3644-1C11-477C-A5D5-3A3BC5CE8122}" type="slidenum">
              <a:rPr lang="de-DE" sz="900" b="0" smtClean="0">
                <a:solidFill>
                  <a:schemeClr val="bg1"/>
                </a:solidFill>
              </a:rPr>
              <a:pPr algn="l" eaLnBrk="1" hangingPunct="1"/>
              <a:t>‹#›</a:t>
            </a:fld>
            <a:endParaRPr lang="de-DE" sz="900" b="0">
              <a:solidFill>
                <a:schemeClr val="bg1"/>
              </a:solidFill>
            </a:endParaRPr>
          </a:p>
        </p:txBody>
      </p:sp>
      <p:sp>
        <p:nvSpPr>
          <p:cNvPr id="40" name="Footer Placeholder 1"/>
          <p:cNvSpPr>
            <a:spLocks noGrp="1"/>
          </p:cNvSpPr>
          <p:nvPr>
            <p:ph type="ftr" sz="quarter" idx="3"/>
          </p:nvPr>
        </p:nvSpPr>
        <p:spPr>
          <a:xfrm>
            <a:off x="1918088" y="6581111"/>
            <a:ext cx="6333956" cy="193675"/>
          </a:xfrm>
          <a:prstGeom prst="rect">
            <a:avLst/>
          </a:prstGeom>
        </p:spPr>
        <p:txBody>
          <a:bodyPr vert="horz" lIns="0" tIns="0" rIns="0" bIns="0" rtlCol="0" anchor="ctr"/>
          <a:lstStyle>
            <a:lvl1pPr algn="l">
              <a:defRPr sz="600">
                <a:solidFill>
                  <a:schemeClr val="bg1"/>
                </a:solidFill>
              </a:defRPr>
            </a:lvl1pPr>
          </a:lstStyle>
          <a:p>
            <a:r>
              <a:rPr lang="en-GB" smtClean="0"/>
              <a:t>Footer - Use 'Insert &gt;Header &amp; Footer' to modify this text and ‘Apply to all’</a:t>
            </a:r>
            <a:endParaRPr lang="en-GB"/>
          </a:p>
        </p:txBody>
      </p:sp>
    </p:spTree>
    <p:extLst>
      <p:ext uri="{BB962C8B-B14F-4D97-AF65-F5344CB8AC3E}">
        <p14:creationId xmlns:p14="http://schemas.microsoft.com/office/powerpoint/2010/main" val="80784882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 Bottom image">
    <p:spTree>
      <p:nvGrpSpPr>
        <p:cNvPr id="1" name=""/>
        <p:cNvGrpSpPr/>
        <p:nvPr/>
      </p:nvGrpSpPr>
      <p:grpSpPr>
        <a:xfrm>
          <a:off x="0" y="0"/>
          <a:ext cx="0" cy="0"/>
          <a:chOff x="0" y="0"/>
          <a:chExt cx="0" cy="0"/>
        </a:xfrm>
      </p:grpSpPr>
      <p:sp>
        <p:nvSpPr>
          <p:cNvPr id="4" name="Rectangle 36"/>
          <p:cNvSpPr>
            <a:spLocks noGrp="1" noChangeArrowheads="1"/>
          </p:cNvSpPr>
          <p:nvPr>
            <p:ph type="ctrTitle" sz="quarter" hasCustomPrompt="1"/>
          </p:nvPr>
        </p:nvSpPr>
        <p:spPr>
          <a:xfrm>
            <a:off x="0" y="2285995"/>
            <a:ext cx="12192000" cy="1188000"/>
          </a:xfrm>
          <a:solidFill>
            <a:schemeClr val="tx2"/>
          </a:solidFill>
        </p:spPr>
        <p:txBody>
          <a:bodyPr lIns="648000" tIns="0" rIns="180000" anchor="ctr">
            <a:noAutofit/>
          </a:bodyPr>
          <a:lstStyle>
            <a:lvl1pPr>
              <a:lnSpc>
                <a:spcPct val="110000"/>
              </a:lnSpc>
              <a:tabLst>
                <a:tab pos="2330450" algn="l"/>
              </a:tabLst>
              <a:defRPr sz="1800" b="0" baseline="0">
                <a:solidFill>
                  <a:schemeClr val="bg1"/>
                </a:solidFill>
                <a:latin typeface="+mn-lt"/>
              </a:defRPr>
            </a:lvl1pPr>
          </a:lstStyle>
          <a:p>
            <a:r>
              <a:rPr lang="en-US" dirty="0" smtClean="0"/>
              <a:t>Click to edit text</a:t>
            </a:r>
            <a:endParaRPr lang="en-GB" dirty="0"/>
          </a:p>
        </p:txBody>
      </p:sp>
      <p:sp>
        <p:nvSpPr>
          <p:cNvPr id="5" name="Text Placeholder 4"/>
          <p:cNvSpPr>
            <a:spLocks noGrp="1"/>
          </p:cNvSpPr>
          <p:nvPr>
            <p:ph type="body" sz="quarter" idx="11" hasCustomPrompt="1"/>
          </p:nvPr>
        </p:nvSpPr>
        <p:spPr>
          <a:xfrm>
            <a:off x="624417" y="744071"/>
            <a:ext cx="10663824" cy="1438742"/>
          </a:xfrm>
          <a:prstGeom prst="rect">
            <a:avLst/>
          </a:prstGeom>
          <a:ln>
            <a:noFill/>
          </a:ln>
        </p:spPr>
        <p:txBody>
          <a:bodyPr lIns="0" tIns="91440"/>
          <a:lstStyle>
            <a:lvl1pPr marL="0" indent="0">
              <a:lnSpc>
                <a:spcPct val="90000"/>
              </a:lnSpc>
              <a:spcAft>
                <a:spcPts val="0"/>
              </a:spcAft>
              <a:buNone/>
              <a:defRPr sz="3200">
                <a:ln>
                  <a:noFill/>
                </a:ln>
                <a:solidFill>
                  <a:srgbClr val="000000"/>
                </a:solidFill>
              </a:defRPr>
            </a:lvl1pPr>
          </a:lstStyle>
          <a:p>
            <a:pPr lvl="0"/>
            <a:r>
              <a:rPr lang="en-US" dirty="0" smtClean="0"/>
              <a:t>Click to edit divider title (3 lines max)</a:t>
            </a:r>
          </a:p>
        </p:txBody>
      </p:sp>
      <p:sp>
        <p:nvSpPr>
          <p:cNvPr id="7" name="Rectangle 6"/>
          <p:cNvSpPr/>
          <p:nvPr userDrawn="1"/>
        </p:nvSpPr>
        <p:spPr>
          <a:xfrm>
            <a:off x="0" y="3432174"/>
            <a:ext cx="12192000" cy="343376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35"/>
          <p:cNvSpPr txBox="1">
            <a:spLocks noChangeArrowheads="1"/>
          </p:cNvSpPr>
          <p:nvPr userDrawn="1"/>
        </p:nvSpPr>
        <p:spPr bwMode="auto">
          <a:xfrm>
            <a:off x="10502902" y="4243391"/>
            <a:ext cx="1536700" cy="1252907"/>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33" tIns="10795" rIns="18033" bIns="1079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600"/>
              </a:spcAft>
              <a:defRPr/>
            </a:pPr>
            <a:r>
              <a:rPr lang="en-GB" altLang="en-US" sz="1000" smtClean="0">
                <a:solidFill>
                  <a:schemeClr val="bg1"/>
                </a:solidFill>
                <a:cs typeface="Arial" charset="0"/>
              </a:rPr>
              <a:t>If you can read this </a:t>
            </a:r>
            <a:r>
              <a:rPr lang="en-GB" altLang="en-US" sz="1000" b="1" smtClean="0">
                <a:solidFill>
                  <a:schemeClr val="bg1"/>
                </a:solidFill>
                <a:cs typeface="Arial" charset="0"/>
              </a:rPr>
              <a:t>Click on the icon to choose a picture </a:t>
            </a:r>
            <a:r>
              <a:rPr lang="en-GB" altLang="en-US" sz="1000" smtClean="0">
                <a:solidFill>
                  <a:schemeClr val="bg1"/>
                </a:solidFill>
                <a:cs typeface="Arial" charset="0"/>
              </a:rPr>
              <a:t>or </a:t>
            </a:r>
            <a:br>
              <a:rPr lang="en-GB" altLang="en-US" sz="1000" smtClean="0">
                <a:solidFill>
                  <a:schemeClr val="bg1"/>
                </a:solidFill>
                <a:cs typeface="Arial" charset="0"/>
              </a:rPr>
            </a:br>
            <a:r>
              <a:rPr lang="en-GB" altLang="en-US" sz="1000" b="1" smtClean="0">
                <a:solidFill>
                  <a:schemeClr val="bg1"/>
                </a:solidFill>
                <a:cs typeface="Arial" charset="0"/>
              </a:rPr>
              <a:t>Reset the slide</a:t>
            </a:r>
            <a:r>
              <a:rPr lang="en-GB" altLang="en-US" sz="1000" smtClean="0">
                <a:solidFill>
                  <a:schemeClr val="bg1"/>
                </a:solidFill>
                <a:cs typeface="Arial" charset="0"/>
              </a:rPr>
              <a:t>.</a:t>
            </a:r>
          </a:p>
          <a:p>
            <a:pPr algn="ctr" eaLnBrk="1" hangingPunct="1">
              <a:defRPr/>
            </a:pPr>
            <a:r>
              <a:rPr lang="en-GB" altLang="en-US" sz="700" smtClean="0">
                <a:solidFill>
                  <a:schemeClr val="bg1"/>
                </a:solidFill>
                <a:cs typeface="Arial" charset="0"/>
              </a:rPr>
              <a:t>To Reset: Right click on the slide thumbnail and select ‘reset slide’ or choose the ‘Reset’ button on the ‘Home’ ribbon </a:t>
            </a:r>
            <a:br>
              <a:rPr lang="en-GB" altLang="en-US" sz="700" smtClean="0">
                <a:solidFill>
                  <a:schemeClr val="bg1"/>
                </a:solidFill>
                <a:cs typeface="Arial" charset="0"/>
              </a:rPr>
            </a:br>
            <a:r>
              <a:rPr lang="en-GB" altLang="en-US" sz="700" smtClean="0">
                <a:solidFill>
                  <a:schemeClr val="bg1"/>
                </a:solidFill>
                <a:cs typeface="Arial" charset="0"/>
              </a:rPr>
              <a:t>(next to the font choice box)</a:t>
            </a:r>
          </a:p>
        </p:txBody>
      </p:sp>
      <p:sp>
        <p:nvSpPr>
          <p:cNvPr id="9" name="TextBox 36"/>
          <p:cNvSpPr txBox="1">
            <a:spLocks noChangeArrowheads="1"/>
          </p:cNvSpPr>
          <p:nvPr userDrawn="1"/>
        </p:nvSpPr>
        <p:spPr bwMode="auto">
          <a:xfrm>
            <a:off x="171451" y="4243391"/>
            <a:ext cx="1536700" cy="1252907"/>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33" tIns="10795" rIns="18033" bIns="1079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600"/>
              </a:spcAft>
              <a:defRPr/>
            </a:pPr>
            <a:r>
              <a:rPr lang="en-GB" altLang="en-US" sz="1000" smtClean="0">
                <a:solidFill>
                  <a:schemeClr val="bg1"/>
                </a:solidFill>
                <a:cs typeface="Arial" charset="0"/>
              </a:rPr>
              <a:t>If you can read this </a:t>
            </a:r>
            <a:r>
              <a:rPr lang="en-GB" altLang="en-US" sz="1000" b="1" smtClean="0">
                <a:solidFill>
                  <a:schemeClr val="bg1"/>
                </a:solidFill>
                <a:cs typeface="Arial" charset="0"/>
              </a:rPr>
              <a:t>Click on the icon to choose a picture </a:t>
            </a:r>
            <a:r>
              <a:rPr lang="en-GB" altLang="en-US" sz="1000" smtClean="0">
                <a:solidFill>
                  <a:schemeClr val="bg1"/>
                </a:solidFill>
                <a:cs typeface="Arial" charset="0"/>
              </a:rPr>
              <a:t>or </a:t>
            </a:r>
            <a:br>
              <a:rPr lang="en-GB" altLang="en-US" sz="1000" smtClean="0">
                <a:solidFill>
                  <a:schemeClr val="bg1"/>
                </a:solidFill>
                <a:cs typeface="Arial" charset="0"/>
              </a:rPr>
            </a:br>
            <a:r>
              <a:rPr lang="en-GB" altLang="en-US" sz="1000" b="1" smtClean="0">
                <a:solidFill>
                  <a:schemeClr val="bg1"/>
                </a:solidFill>
                <a:cs typeface="Arial" charset="0"/>
              </a:rPr>
              <a:t>Reset the slide</a:t>
            </a:r>
            <a:r>
              <a:rPr lang="en-GB" altLang="en-US" sz="1000" smtClean="0">
                <a:solidFill>
                  <a:schemeClr val="bg1"/>
                </a:solidFill>
                <a:cs typeface="Arial" charset="0"/>
              </a:rPr>
              <a:t>.</a:t>
            </a:r>
          </a:p>
          <a:p>
            <a:pPr algn="ctr" eaLnBrk="1" hangingPunct="1">
              <a:defRPr/>
            </a:pPr>
            <a:r>
              <a:rPr lang="en-GB" altLang="en-US" sz="700" smtClean="0">
                <a:solidFill>
                  <a:schemeClr val="bg1"/>
                </a:solidFill>
                <a:cs typeface="Arial" charset="0"/>
              </a:rPr>
              <a:t>To Reset: Right click on the slide thumbnail and select ‘reset slide’ or choose the ‘Reset’ button on the ‘Home’ ribbon </a:t>
            </a:r>
            <a:br>
              <a:rPr lang="en-GB" altLang="en-US" sz="700" smtClean="0">
                <a:solidFill>
                  <a:schemeClr val="bg1"/>
                </a:solidFill>
                <a:cs typeface="Arial" charset="0"/>
              </a:rPr>
            </a:br>
            <a:r>
              <a:rPr lang="en-GB" altLang="en-US" sz="700" smtClean="0">
                <a:solidFill>
                  <a:schemeClr val="bg1"/>
                </a:solidFill>
                <a:cs typeface="Arial" charset="0"/>
              </a:rPr>
              <a:t>(next to the font choice box)</a:t>
            </a:r>
          </a:p>
        </p:txBody>
      </p:sp>
      <p:sp>
        <p:nvSpPr>
          <p:cNvPr id="6" name="Picture Placeholder 30"/>
          <p:cNvSpPr>
            <a:spLocks noGrp="1"/>
          </p:cNvSpPr>
          <p:nvPr>
            <p:ph type="pic" sz="quarter" idx="10"/>
          </p:nvPr>
        </p:nvSpPr>
        <p:spPr>
          <a:xfrm>
            <a:off x="0" y="3432176"/>
            <a:ext cx="12192000" cy="3425827"/>
          </a:xfrm>
          <a:prstGeom prst="rect">
            <a:avLst/>
          </a:prstGeom>
        </p:spPr>
        <p:txBody>
          <a:bodyPr rtlCol="0" anchor="ctr">
            <a:normAutofit/>
          </a:bodyPr>
          <a:lstStyle>
            <a:lvl1pPr marL="0" marR="0" indent="0" algn="ctr" defTabSz="914400" rtl="0" eaLnBrk="1" fontAlgn="base" latinLnBrk="0" hangingPunct="1">
              <a:lnSpc>
                <a:spcPct val="110000"/>
              </a:lnSpc>
              <a:spcBef>
                <a:spcPts val="0"/>
              </a:spcBef>
              <a:spcAft>
                <a:spcPts val="600"/>
              </a:spcAft>
              <a:buClr>
                <a:schemeClr val="bg2"/>
              </a:buClr>
              <a:buSzTx/>
              <a:buFont typeface="Wingdings" pitchFamily="2" charset="2"/>
              <a:buNone/>
              <a:tabLst/>
              <a:defRPr>
                <a:solidFill>
                  <a:schemeClr val="bg2">
                    <a:lumMod val="60000"/>
                    <a:lumOff val="40000"/>
                  </a:schemeClr>
                </a:solidFill>
              </a:defRPr>
            </a:lvl1pPr>
          </a:lstStyle>
          <a:p>
            <a:pPr lvl="0"/>
            <a:r>
              <a:rPr lang="en-US" noProof="0" smtClean="0"/>
              <a:t>Click icon to add picture</a:t>
            </a:r>
            <a:endParaRPr lang="en-GB" noProof="0" smtClean="0"/>
          </a:p>
        </p:txBody>
      </p:sp>
      <p:grpSp>
        <p:nvGrpSpPr>
          <p:cNvPr id="10" name="Group 39"/>
          <p:cNvGrpSpPr>
            <a:grpSpLocks/>
          </p:cNvGrpSpPr>
          <p:nvPr userDrawn="1"/>
        </p:nvGrpSpPr>
        <p:grpSpPr bwMode="white">
          <a:xfrm>
            <a:off x="-753534" y="0"/>
            <a:ext cx="654051" cy="6865938"/>
            <a:chOff x="-565302" y="0"/>
            <a:chExt cx="490967" cy="6865432"/>
          </a:xfrm>
        </p:grpSpPr>
        <p:sp>
          <p:nvSpPr>
            <p:cNvPr id="11" name="Rectangle 10"/>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nvGrpSpPr>
            <p:cNvPr id="12" name="Group 41"/>
            <p:cNvGrpSpPr>
              <a:grpSpLocks/>
            </p:cNvGrpSpPr>
            <p:nvPr userDrawn="1"/>
          </p:nvGrpSpPr>
          <p:grpSpPr bwMode="white">
            <a:xfrm>
              <a:off x="-307801" y="1143000"/>
              <a:ext cx="233465" cy="4572000"/>
              <a:chOff x="-361009" y="1143000"/>
              <a:chExt cx="286674" cy="4572000"/>
            </a:xfrm>
          </p:grpSpPr>
          <p:cxnSp>
            <p:nvCxnSpPr>
              <p:cNvPr id="27" name="Straight Connector 26"/>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28"/>
            <p:cNvGrpSpPr>
              <a:grpSpLocks/>
            </p:cNvGrpSpPr>
            <p:nvPr userDrawn="1"/>
          </p:nvGrpSpPr>
          <p:grpSpPr bwMode="white">
            <a:xfrm>
              <a:off x="-307801" y="0"/>
              <a:ext cx="233466" cy="6865432"/>
              <a:chOff x="-564989" y="0"/>
              <a:chExt cx="490654" cy="6865432"/>
            </a:xfrm>
          </p:grpSpPr>
          <p:cxnSp>
            <p:nvCxnSpPr>
              <p:cNvPr id="21" name="Straight Connector 20"/>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43"/>
            <p:cNvSpPr txBox="1">
              <a:spLocks noChangeArrowheads="1"/>
            </p:cNvSpPr>
            <p:nvPr userDrawn="1"/>
          </p:nvSpPr>
          <p:spPr bwMode="white">
            <a:xfrm>
              <a:off x="-537022" y="102862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1/6</a:t>
              </a:r>
            </a:p>
          </p:txBody>
        </p:sp>
        <p:sp>
          <p:nvSpPr>
            <p:cNvPr id="15" name="TextBox 44"/>
            <p:cNvSpPr txBox="1">
              <a:spLocks noChangeArrowheads="1"/>
            </p:cNvSpPr>
            <p:nvPr userDrawn="1"/>
          </p:nvSpPr>
          <p:spPr bwMode="white">
            <a:xfrm>
              <a:off x="-537022" y="2182652"/>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2/6</a:t>
              </a:r>
            </a:p>
          </p:txBody>
        </p:sp>
        <p:sp>
          <p:nvSpPr>
            <p:cNvPr id="16" name="TextBox 45"/>
            <p:cNvSpPr txBox="1">
              <a:spLocks noChangeArrowheads="1"/>
            </p:cNvSpPr>
            <p:nvPr userDrawn="1"/>
          </p:nvSpPr>
          <p:spPr bwMode="white">
            <a:xfrm>
              <a:off x="-537022" y="4463721"/>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4/6</a:t>
              </a:r>
            </a:p>
          </p:txBody>
        </p:sp>
        <p:sp>
          <p:nvSpPr>
            <p:cNvPr id="17" name="TextBox 46"/>
            <p:cNvSpPr txBox="1">
              <a:spLocks noChangeArrowheads="1"/>
            </p:cNvSpPr>
            <p:nvPr userDrawn="1"/>
          </p:nvSpPr>
          <p:spPr bwMode="white">
            <a:xfrm>
              <a:off x="-537022" y="5601875"/>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5/6</a:t>
              </a:r>
            </a:p>
          </p:txBody>
        </p:sp>
        <p:sp>
          <p:nvSpPr>
            <p:cNvPr id="18" name="TextBox 47"/>
            <p:cNvSpPr txBox="1">
              <a:spLocks noChangeArrowheads="1"/>
            </p:cNvSpPr>
            <p:nvPr userDrawn="1"/>
          </p:nvSpPr>
          <p:spPr bwMode="white">
            <a:xfrm>
              <a:off x="-537022" y="161119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1/4</a:t>
              </a:r>
            </a:p>
          </p:txBody>
        </p:sp>
        <p:sp>
          <p:nvSpPr>
            <p:cNvPr id="19" name="TextBox 48"/>
            <p:cNvSpPr txBox="1">
              <a:spLocks noChangeArrowheads="1"/>
            </p:cNvSpPr>
            <p:nvPr userDrawn="1"/>
          </p:nvSpPr>
          <p:spPr bwMode="white">
            <a:xfrm>
              <a:off x="-537022" y="5049466"/>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3/4</a:t>
              </a:r>
            </a:p>
          </p:txBody>
        </p:sp>
        <p:sp>
          <p:nvSpPr>
            <p:cNvPr id="20" name="TextBox 49"/>
            <p:cNvSpPr txBox="1">
              <a:spLocks noChangeArrowheads="1"/>
            </p:cNvSpPr>
            <p:nvPr userDrawn="1"/>
          </p:nvSpPr>
          <p:spPr bwMode="white">
            <a:xfrm>
              <a:off x="-537022" y="3338267"/>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1/2</a:t>
              </a:r>
            </a:p>
          </p:txBody>
        </p:sp>
      </p:grpSp>
      <p:grpSp>
        <p:nvGrpSpPr>
          <p:cNvPr id="31" name="Group 30"/>
          <p:cNvGrpSpPr/>
          <p:nvPr userDrawn="1"/>
        </p:nvGrpSpPr>
        <p:grpSpPr bwMode="white">
          <a:xfrm>
            <a:off x="4" y="-325436"/>
            <a:ext cx="12192000" cy="233362"/>
            <a:chOff x="3" y="-325436"/>
            <a:chExt cx="9144000" cy="233362"/>
          </a:xfrm>
        </p:grpSpPr>
        <p:sp>
          <p:nvSpPr>
            <p:cNvPr id="32" name="Rectangle 31"/>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Connector 32"/>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258906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Right image">
    <p:bg>
      <p:bgPr>
        <a:solidFill>
          <a:schemeClr val="tx2"/>
        </a:solidFill>
        <a:effectLst/>
      </p:bgPr>
    </p:bg>
    <p:spTree>
      <p:nvGrpSpPr>
        <p:cNvPr id="1" name=""/>
        <p:cNvGrpSpPr/>
        <p:nvPr/>
      </p:nvGrpSpPr>
      <p:grpSpPr>
        <a:xfrm>
          <a:off x="0" y="0"/>
          <a:ext cx="0" cy="0"/>
          <a:chOff x="0" y="0"/>
          <a:chExt cx="0" cy="0"/>
        </a:xfrm>
      </p:grpSpPr>
      <p:sp>
        <p:nvSpPr>
          <p:cNvPr id="4" name="Text Placeholder 5"/>
          <p:cNvSpPr>
            <a:spLocks noGrp="1"/>
          </p:cNvSpPr>
          <p:nvPr>
            <p:ph type="body" sz="quarter" idx="11"/>
          </p:nvPr>
        </p:nvSpPr>
        <p:spPr>
          <a:xfrm>
            <a:off x="624419" y="3506788"/>
            <a:ext cx="5232399" cy="2514600"/>
          </a:xfrm>
        </p:spPr>
        <p:txBody>
          <a:bodyPr/>
          <a:lstStyle>
            <a:lvl1pPr>
              <a:buClrTx/>
              <a:defRPr>
                <a:solidFill>
                  <a:schemeClr val="bg1"/>
                </a:solidFill>
              </a:defRPr>
            </a:lvl1pPr>
            <a:lvl2pPr>
              <a:buClrTx/>
              <a:defRPr>
                <a:solidFill>
                  <a:schemeClr val="bg1"/>
                </a:solidFill>
              </a:defRPr>
            </a:lvl2pPr>
            <a:lvl3pPr>
              <a:buClr>
                <a:schemeClr val="bg1"/>
              </a:buClr>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7"/>
          <p:cNvSpPr>
            <a:spLocks noGrp="1"/>
          </p:cNvSpPr>
          <p:nvPr>
            <p:ph type="title" hasCustomPrompt="1"/>
          </p:nvPr>
        </p:nvSpPr>
        <p:spPr>
          <a:xfrm>
            <a:off x="626534" y="325941"/>
            <a:ext cx="7133166" cy="2895160"/>
          </a:xfrm>
        </p:spPr>
        <p:txBody>
          <a:bodyPr/>
          <a:lstStyle>
            <a:lvl1pPr>
              <a:defRPr sz="2800">
                <a:solidFill>
                  <a:schemeClr val="bg1"/>
                </a:solidFill>
              </a:defRPr>
            </a:lvl1pPr>
          </a:lstStyle>
          <a:p>
            <a:r>
              <a:rPr lang="en-US" dirty="0" smtClean="0"/>
              <a:t>Click to edit divider title</a:t>
            </a:r>
            <a:endParaRPr lang="en-GB" dirty="0"/>
          </a:p>
        </p:txBody>
      </p:sp>
      <p:sp>
        <p:nvSpPr>
          <p:cNvPr id="7" name="TextBox 6"/>
          <p:cNvSpPr txBox="1">
            <a:spLocks noChangeArrowheads="1"/>
          </p:cNvSpPr>
          <p:nvPr userDrawn="1"/>
        </p:nvSpPr>
        <p:spPr bwMode="auto">
          <a:xfrm>
            <a:off x="8660192" y="5826125"/>
            <a:ext cx="2971800" cy="729687"/>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33" tIns="10795" rIns="18033" bIns="1079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600"/>
              </a:spcAft>
              <a:defRPr/>
            </a:pPr>
            <a:r>
              <a:rPr lang="en-GB" altLang="en-US" sz="1000" smtClean="0">
                <a:solidFill>
                  <a:schemeClr val="bg1"/>
                </a:solidFill>
                <a:cs typeface="Arial" charset="0"/>
              </a:rPr>
              <a:t>If you can read this </a:t>
            </a:r>
            <a:r>
              <a:rPr lang="en-GB" altLang="en-US" sz="1000" b="1" smtClean="0">
                <a:solidFill>
                  <a:schemeClr val="bg1"/>
                </a:solidFill>
                <a:cs typeface="Arial" charset="0"/>
              </a:rPr>
              <a:t>Click on the icon to choose a picture </a:t>
            </a:r>
            <a:r>
              <a:rPr lang="en-GB" altLang="en-US" sz="1000" smtClean="0">
                <a:solidFill>
                  <a:schemeClr val="bg1"/>
                </a:solidFill>
                <a:cs typeface="Arial" charset="0"/>
              </a:rPr>
              <a:t>or </a:t>
            </a:r>
            <a:r>
              <a:rPr lang="en-GB" altLang="en-US" sz="1000" b="1" smtClean="0">
                <a:solidFill>
                  <a:schemeClr val="bg1"/>
                </a:solidFill>
                <a:cs typeface="Arial" charset="0"/>
              </a:rPr>
              <a:t>Reset the slide</a:t>
            </a:r>
            <a:r>
              <a:rPr lang="en-GB" altLang="en-US" sz="1000" smtClean="0">
                <a:solidFill>
                  <a:schemeClr val="bg1"/>
                </a:solidFill>
                <a:cs typeface="Arial" charset="0"/>
              </a:rPr>
              <a:t>.</a:t>
            </a:r>
          </a:p>
          <a:p>
            <a:pPr algn="ctr" eaLnBrk="1" hangingPunct="1">
              <a:defRPr/>
            </a:pPr>
            <a:r>
              <a:rPr lang="en-GB" altLang="en-US" sz="700" smtClean="0">
                <a:solidFill>
                  <a:schemeClr val="bg1"/>
                </a:solidFill>
                <a:cs typeface="Arial" charset="0"/>
              </a:rPr>
              <a:t>To Reset: Right click on the slide thumbnail and select ‘reset slide’ or choose the ‘Reset’ button on the ‘Home’ ribbon </a:t>
            </a:r>
            <a:br>
              <a:rPr lang="en-GB" altLang="en-US" sz="700" smtClean="0">
                <a:solidFill>
                  <a:schemeClr val="bg1"/>
                </a:solidFill>
                <a:cs typeface="Arial" charset="0"/>
              </a:rPr>
            </a:br>
            <a:r>
              <a:rPr lang="en-GB" altLang="en-US" sz="700" smtClean="0">
                <a:solidFill>
                  <a:schemeClr val="bg1"/>
                </a:solidFill>
                <a:cs typeface="Arial" charset="0"/>
              </a:rPr>
              <a:t>(next to the font choice box)</a:t>
            </a:r>
          </a:p>
        </p:txBody>
      </p:sp>
      <p:sp>
        <p:nvSpPr>
          <p:cNvPr id="8" name="TextBox 35"/>
          <p:cNvSpPr txBox="1">
            <a:spLocks noChangeArrowheads="1"/>
          </p:cNvSpPr>
          <p:nvPr userDrawn="1"/>
        </p:nvSpPr>
        <p:spPr bwMode="auto">
          <a:xfrm>
            <a:off x="8660192" y="288925"/>
            <a:ext cx="2971800" cy="729687"/>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33" tIns="10795" rIns="18033" bIns="1079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600"/>
              </a:spcAft>
              <a:defRPr/>
            </a:pPr>
            <a:r>
              <a:rPr lang="en-GB" altLang="en-US" sz="1000" smtClean="0">
                <a:solidFill>
                  <a:schemeClr val="bg1"/>
                </a:solidFill>
                <a:cs typeface="Arial" charset="0"/>
              </a:rPr>
              <a:t>If you can read this </a:t>
            </a:r>
            <a:r>
              <a:rPr lang="en-GB" altLang="en-US" sz="1000" b="1" smtClean="0">
                <a:solidFill>
                  <a:schemeClr val="bg1"/>
                </a:solidFill>
                <a:cs typeface="Arial" charset="0"/>
              </a:rPr>
              <a:t>Click on the icon to choose a picture </a:t>
            </a:r>
            <a:r>
              <a:rPr lang="en-GB" altLang="en-US" sz="1000" smtClean="0">
                <a:solidFill>
                  <a:schemeClr val="bg1"/>
                </a:solidFill>
                <a:cs typeface="Arial" charset="0"/>
              </a:rPr>
              <a:t>or </a:t>
            </a:r>
            <a:r>
              <a:rPr lang="en-GB" altLang="en-US" sz="1000" b="1" smtClean="0">
                <a:solidFill>
                  <a:schemeClr val="bg1"/>
                </a:solidFill>
                <a:cs typeface="Arial" charset="0"/>
              </a:rPr>
              <a:t>Reset the slide</a:t>
            </a:r>
            <a:r>
              <a:rPr lang="en-GB" altLang="en-US" sz="1000" smtClean="0">
                <a:solidFill>
                  <a:schemeClr val="bg1"/>
                </a:solidFill>
                <a:cs typeface="Arial" charset="0"/>
              </a:rPr>
              <a:t>.</a:t>
            </a:r>
          </a:p>
          <a:p>
            <a:pPr algn="ctr" eaLnBrk="1" hangingPunct="1">
              <a:defRPr/>
            </a:pPr>
            <a:r>
              <a:rPr lang="en-GB" altLang="en-US" sz="700" smtClean="0">
                <a:solidFill>
                  <a:schemeClr val="bg1"/>
                </a:solidFill>
                <a:cs typeface="Arial" charset="0"/>
              </a:rPr>
              <a:t>To Reset: Right click on the slide thumbnail and select ‘reset slide’ or choose the ‘Reset’ button on the ‘Home’ ribbon </a:t>
            </a:r>
            <a:br>
              <a:rPr lang="en-GB" altLang="en-US" sz="700" smtClean="0">
                <a:solidFill>
                  <a:schemeClr val="bg1"/>
                </a:solidFill>
                <a:cs typeface="Arial" charset="0"/>
              </a:rPr>
            </a:br>
            <a:r>
              <a:rPr lang="en-GB" altLang="en-US" sz="700" smtClean="0">
                <a:solidFill>
                  <a:schemeClr val="bg1"/>
                </a:solidFill>
                <a:cs typeface="Arial" charset="0"/>
              </a:rPr>
              <a:t>(next to the font choice box)</a:t>
            </a:r>
          </a:p>
        </p:txBody>
      </p:sp>
      <p:sp>
        <p:nvSpPr>
          <p:cNvPr id="5" name="Picture Placeholder 18"/>
          <p:cNvSpPr>
            <a:spLocks noGrp="1"/>
          </p:cNvSpPr>
          <p:nvPr>
            <p:ph type="pic" sz="quarter" idx="15"/>
          </p:nvPr>
        </p:nvSpPr>
        <p:spPr>
          <a:xfrm>
            <a:off x="7997824" y="0"/>
            <a:ext cx="4194175" cy="6858000"/>
          </a:xfrm>
          <a:prstGeom prst="rect">
            <a:avLst/>
          </a:prstGeom>
        </p:spPr>
        <p:txBody>
          <a:bodyPr rtlCol="0" anchor="ctr">
            <a:normAutofit/>
          </a:bodyPr>
          <a:lstStyle>
            <a:lvl1pPr marL="0" indent="0" algn="ctr">
              <a:buNone/>
              <a:defRPr baseline="0">
                <a:solidFill>
                  <a:schemeClr val="bg2">
                    <a:lumMod val="60000"/>
                    <a:lumOff val="40000"/>
                  </a:schemeClr>
                </a:solidFill>
              </a:defRPr>
            </a:lvl1pPr>
          </a:lstStyle>
          <a:p>
            <a:pPr lvl="0"/>
            <a:r>
              <a:rPr lang="en-US" noProof="0" smtClean="0"/>
              <a:t>Click icon to add picture</a:t>
            </a:r>
            <a:endParaRPr lang="en-GB" noProof="0"/>
          </a:p>
        </p:txBody>
      </p:sp>
      <p:grpSp>
        <p:nvGrpSpPr>
          <p:cNvPr id="9" name="Group 39"/>
          <p:cNvGrpSpPr>
            <a:grpSpLocks/>
          </p:cNvGrpSpPr>
          <p:nvPr userDrawn="1"/>
        </p:nvGrpSpPr>
        <p:grpSpPr bwMode="white">
          <a:xfrm>
            <a:off x="-753534" y="0"/>
            <a:ext cx="654051" cy="6865938"/>
            <a:chOff x="-565302" y="0"/>
            <a:chExt cx="490967" cy="6865432"/>
          </a:xfrm>
        </p:grpSpPr>
        <p:sp>
          <p:nvSpPr>
            <p:cNvPr id="10" name="Rectangle 9"/>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nvGrpSpPr>
            <p:cNvPr id="11" name="Group 41"/>
            <p:cNvGrpSpPr>
              <a:grpSpLocks/>
            </p:cNvGrpSpPr>
            <p:nvPr userDrawn="1"/>
          </p:nvGrpSpPr>
          <p:grpSpPr bwMode="white">
            <a:xfrm>
              <a:off x="-307801" y="1143000"/>
              <a:ext cx="233465" cy="4572000"/>
              <a:chOff x="-361009" y="1143000"/>
              <a:chExt cx="286674" cy="4572000"/>
            </a:xfrm>
          </p:grpSpPr>
          <p:cxnSp>
            <p:nvCxnSpPr>
              <p:cNvPr id="26" name="Straight Connector 25"/>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28"/>
            <p:cNvGrpSpPr>
              <a:grpSpLocks/>
            </p:cNvGrpSpPr>
            <p:nvPr userDrawn="1"/>
          </p:nvGrpSpPr>
          <p:grpSpPr bwMode="white">
            <a:xfrm>
              <a:off x="-307801" y="0"/>
              <a:ext cx="233466" cy="6865432"/>
              <a:chOff x="-564989" y="0"/>
              <a:chExt cx="490654" cy="6865432"/>
            </a:xfrm>
          </p:grpSpPr>
          <p:cxnSp>
            <p:nvCxnSpPr>
              <p:cNvPr id="20" name="Straight Connector 19"/>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43"/>
            <p:cNvSpPr txBox="1">
              <a:spLocks noChangeArrowheads="1"/>
            </p:cNvSpPr>
            <p:nvPr userDrawn="1"/>
          </p:nvSpPr>
          <p:spPr bwMode="white">
            <a:xfrm>
              <a:off x="-537022" y="102862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1/6</a:t>
              </a:r>
            </a:p>
          </p:txBody>
        </p:sp>
        <p:sp>
          <p:nvSpPr>
            <p:cNvPr id="14" name="TextBox 44"/>
            <p:cNvSpPr txBox="1">
              <a:spLocks noChangeArrowheads="1"/>
            </p:cNvSpPr>
            <p:nvPr userDrawn="1"/>
          </p:nvSpPr>
          <p:spPr bwMode="white">
            <a:xfrm>
              <a:off x="-537022" y="2182652"/>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2/6</a:t>
              </a:r>
            </a:p>
          </p:txBody>
        </p:sp>
        <p:sp>
          <p:nvSpPr>
            <p:cNvPr id="15" name="TextBox 45"/>
            <p:cNvSpPr txBox="1">
              <a:spLocks noChangeArrowheads="1"/>
            </p:cNvSpPr>
            <p:nvPr userDrawn="1"/>
          </p:nvSpPr>
          <p:spPr bwMode="white">
            <a:xfrm>
              <a:off x="-537022" y="4463721"/>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4/6</a:t>
              </a:r>
            </a:p>
          </p:txBody>
        </p:sp>
        <p:sp>
          <p:nvSpPr>
            <p:cNvPr id="16" name="TextBox 46"/>
            <p:cNvSpPr txBox="1">
              <a:spLocks noChangeArrowheads="1"/>
            </p:cNvSpPr>
            <p:nvPr userDrawn="1"/>
          </p:nvSpPr>
          <p:spPr bwMode="white">
            <a:xfrm>
              <a:off x="-537022" y="5601875"/>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5/6</a:t>
              </a:r>
            </a:p>
          </p:txBody>
        </p:sp>
        <p:sp>
          <p:nvSpPr>
            <p:cNvPr id="17" name="TextBox 47"/>
            <p:cNvSpPr txBox="1">
              <a:spLocks noChangeArrowheads="1"/>
            </p:cNvSpPr>
            <p:nvPr userDrawn="1"/>
          </p:nvSpPr>
          <p:spPr bwMode="white">
            <a:xfrm>
              <a:off x="-537022" y="161119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1/4</a:t>
              </a:r>
            </a:p>
          </p:txBody>
        </p:sp>
        <p:sp>
          <p:nvSpPr>
            <p:cNvPr id="18" name="TextBox 48"/>
            <p:cNvSpPr txBox="1">
              <a:spLocks noChangeArrowheads="1"/>
            </p:cNvSpPr>
            <p:nvPr userDrawn="1"/>
          </p:nvSpPr>
          <p:spPr bwMode="white">
            <a:xfrm>
              <a:off x="-537022" y="5049466"/>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3/4</a:t>
              </a:r>
            </a:p>
          </p:txBody>
        </p:sp>
        <p:sp>
          <p:nvSpPr>
            <p:cNvPr id="19" name="TextBox 49"/>
            <p:cNvSpPr txBox="1">
              <a:spLocks noChangeArrowheads="1"/>
            </p:cNvSpPr>
            <p:nvPr userDrawn="1"/>
          </p:nvSpPr>
          <p:spPr bwMode="white">
            <a:xfrm>
              <a:off x="-537022" y="3338267"/>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1/2</a:t>
              </a:r>
            </a:p>
          </p:txBody>
        </p:sp>
      </p:grpSp>
      <p:grpSp>
        <p:nvGrpSpPr>
          <p:cNvPr id="30" name="Group 29"/>
          <p:cNvGrpSpPr/>
          <p:nvPr userDrawn="1"/>
        </p:nvGrpSpPr>
        <p:grpSpPr bwMode="white">
          <a:xfrm>
            <a:off x="4" y="-325436"/>
            <a:ext cx="12192000" cy="233362"/>
            <a:chOff x="3" y="-325436"/>
            <a:chExt cx="9144000" cy="233362"/>
          </a:xfrm>
        </p:grpSpPr>
        <p:sp>
          <p:nvSpPr>
            <p:cNvPr id="31" name="Rectangle 30"/>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2" name="Straight Connector 31"/>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006069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 No ima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4419" y="1214422"/>
            <a:ext cx="8805356" cy="2005022"/>
          </a:xfrm>
          <a:noFill/>
          <a:ln w="9525" algn="ctr">
            <a:noFill/>
            <a:miter lim="800000"/>
            <a:headEnd/>
            <a:tailEnd/>
          </a:ln>
          <a:effectLst/>
        </p:spPr>
        <p:txBody>
          <a:bodyPr/>
          <a:lstStyle>
            <a:lvl1pPr>
              <a:defRPr kumimoji="0" lang="en-GB" sz="2800" b="0" i="0" u="none" strike="noStrike" kern="0" cap="none" spc="0" normalizeH="0" baseline="0" noProof="0" dirty="0" smtClean="0">
                <a:ln>
                  <a:noFill/>
                </a:ln>
                <a:solidFill>
                  <a:schemeClr val="bg1"/>
                </a:solidFill>
                <a:effectLst/>
                <a:uLnTx/>
                <a:uFillTx/>
                <a:latin typeface="+mj-lt"/>
                <a:ea typeface="+mj-ea"/>
                <a:cs typeface="+mj-cs"/>
              </a:defRPr>
            </a:lvl1pPr>
          </a:lstStyle>
          <a:p>
            <a:pPr lvl="0"/>
            <a:r>
              <a:rPr lang="en-US" dirty="0" smtClean="0"/>
              <a:t>Click to edit divider title</a:t>
            </a:r>
            <a:endParaRPr lang="en-GB" dirty="0"/>
          </a:p>
        </p:txBody>
      </p:sp>
      <p:sp>
        <p:nvSpPr>
          <p:cNvPr id="7" name="Text Placeholder 5"/>
          <p:cNvSpPr>
            <a:spLocks noGrp="1"/>
          </p:cNvSpPr>
          <p:nvPr>
            <p:ph type="body" sz="quarter" idx="11"/>
          </p:nvPr>
        </p:nvSpPr>
        <p:spPr>
          <a:xfrm>
            <a:off x="624417" y="3506788"/>
            <a:ext cx="5232400" cy="2514600"/>
          </a:xfrm>
        </p:spPr>
        <p:txBody>
          <a:bodyPr/>
          <a:lstStyle>
            <a:lvl1pPr>
              <a:buClrTx/>
              <a:defRPr>
                <a:solidFill>
                  <a:schemeClr val="bg1"/>
                </a:solidFill>
              </a:defRPr>
            </a:lvl1pPr>
            <a:lvl2pPr>
              <a:buClrTx/>
              <a:defRPr>
                <a:solidFill>
                  <a:schemeClr val="bg1"/>
                </a:solidFill>
              </a:defRPr>
            </a:lvl2pPr>
            <a:lvl3pPr>
              <a:buClr>
                <a:schemeClr val="bg1"/>
              </a:buClr>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grpSp>
        <p:nvGrpSpPr>
          <p:cNvPr id="8" name="Group 39"/>
          <p:cNvGrpSpPr>
            <a:grpSpLocks/>
          </p:cNvGrpSpPr>
          <p:nvPr userDrawn="1"/>
        </p:nvGrpSpPr>
        <p:grpSpPr bwMode="white">
          <a:xfrm>
            <a:off x="-753534" y="0"/>
            <a:ext cx="654051" cy="6865938"/>
            <a:chOff x="-565302" y="0"/>
            <a:chExt cx="490967" cy="6865432"/>
          </a:xfrm>
        </p:grpSpPr>
        <p:sp>
          <p:nvSpPr>
            <p:cNvPr id="10" name="Rectangle 9"/>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nvGrpSpPr>
            <p:cNvPr id="11" name="Group 41"/>
            <p:cNvGrpSpPr>
              <a:grpSpLocks/>
            </p:cNvGrpSpPr>
            <p:nvPr userDrawn="1"/>
          </p:nvGrpSpPr>
          <p:grpSpPr bwMode="white">
            <a:xfrm>
              <a:off x="-307801" y="1143000"/>
              <a:ext cx="233465" cy="4572000"/>
              <a:chOff x="-361009" y="1143000"/>
              <a:chExt cx="286674" cy="4572000"/>
            </a:xfrm>
          </p:grpSpPr>
          <p:cxnSp>
            <p:nvCxnSpPr>
              <p:cNvPr id="26" name="Straight Connector 25"/>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28"/>
            <p:cNvGrpSpPr>
              <a:grpSpLocks/>
            </p:cNvGrpSpPr>
            <p:nvPr userDrawn="1"/>
          </p:nvGrpSpPr>
          <p:grpSpPr bwMode="white">
            <a:xfrm>
              <a:off x="-307801" y="0"/>
              <a:ext cx="233466" cy="6865432"/>
              <a:chOff x="-564989" y="0"/>
              <a:chExt cx="490654" cy="6865432"/>
            </a:xfrm>
          </p:grpSpPr>
          <p:cxnSp>
            <p:nvCxnSpPr>
              <p:cNvPr id="20" name="Straight Connector 19"/>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43"/>
            <p:cNvSpPr txBox="1">
              <a:spLocks noChangeArrowheads="1"/>
            </p:cNvSpPr>
            <p:nvPr userDrawn="1"/>
          </p:nvSpPr>
          <p:spPr bwMode="white">
            <a:xfrm>
              <a:off x="-537022" y="102862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1/6</a:t>
              </a:r>
            </a:p>
          </p:txBody>
        </p:sp>
        <p:sp>
          <p:nvSpPr>
            <p:cNvPr id="14" name="TextBox 44"/>
            <p:cNvSpPr txBox="1">
              <a:spLocks noChangeArrowheads="1"/>
            </p:cNvSpPr>
            <p:nvPr userDrawn="1"/>
          </p:nvSpPr>
          <p:spPr bwMode="white">
            <a:xfrm>
              <a:off x="-537022" y="2182652"/>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2/6</a:t>
              </a:r>
            </a:p>
          </p:txBody>
        </p:sp>
        <p:sp>
          <p:nvSpPr>
            <p:cNvPr id="15" name="TextBox 45"/>
            <p:cNvSpPr txBox="1">
              <a:spLocks noChangeArrowheads="1"/>
            </p:cNvSpPr>
            <p:nvPr userDrawn="1"/>
          </p:nvSpPr>
          <p:spPr bwMode="white">
            <a:xfrm>
              <a:off x="-537022" y="4463721"/>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4/6</a:t>
              </a:r>
            </a:p>
          </p:txBody>
        </p:sp>
        <p:sp>
          <p:nvSpPr>
            <p:cNvPr id="16" name="TextBox 46"/>
            <p:cNvSpPr txBox="1">
              <a:spLocks noChangeArrowheads="1"/>
            </p:cNvSpPr>
            <p:nvPr userDrawn="1"/>
          </p:nvSpPr>
          <p:spPr bwMode="white">
            <a:xfrm>
              <a:off x="-537022" y="5601875"/>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5/6</a:t>
              </a:r>
            </a:p>
          </p:txBody>
        </p:sp>
        <p:sp>
          <p:nvSpPr>
            <p:cNvPr id="17" name="TextBox 47"/>
            <p:cNvSpPr txBox="1">
              <a:spLocks noChangeArrowheads="1"/>
            </p:cNvSpPr>
            <p:nvPr userDrawn="1"/>
          </p:nvSpPr>
          <p:spPr bwMode="white">
            <a:xfrm>
              <a:off x="-537022" y="161119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1/4</a:t>
              </a:r>
            </a:p>
          </p:txBody>
        </p:sp>
        <p:sp>
          <p:nvSpPr>
            <p:cNvPr id="18" name="TextBox 48"/>
            <p:cNvSpPr txBox="1">
              <a:spLocks noChangeArrowheads="1"/>
            </p:cNvSpPr>
            <p:nvPr userDrawn="1"/>
          </p:nvSpPr>
          <p:spPr bwMode="white">
            <a:xfrm>
              <a:off x="-537022" y="5049466"/>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3/4</a:t>
              </a:r>
            </a:p>
          </p:txBody>
        </p:sp>
        <p:sp>
          <p:nvSpPr>
            <p:cNvPr id="19" name="TextBox 49"/>
            <p:cNvSpPr txBox="1">
              <a:spLocks noChangeArrowheads="1"/>
            </p:cNvSpPr>
            <p:nvPr userDrawn="1"/>
          </p:nvSpPr>
          <p:spPr bwMode="white">
            <a:xfrm>
              <a:off x="-537022" y="3338267"/>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1/2</a:t>
              </a:r>
            </a:p>
          </p:txBody>
        </p:sp>
      </p:grpSp>
      <p:grpSp>
        <p:nvGrpSpPr>
          <p:cNvPr id="30" name="Group 29"/>
          <p:cNvGrpSpPr/>
          <p:nvPr userDrawn="1"/>
        </p:nvGrpSpPr>
        <p:grpSpPr bwMode="white">
          <a:xfrm>
            <a:off x="4" y="-325436"/>
            <a:ext cx="12192000" cy="233362"/>
            <a:chOff x="3" y="-325436"/>
            <a:chExt cx="9144000" cy="233362"/>
          </a:xfrm>
        </p:grpSpPr>
        <p:sp>
          <p:nvSpPr>
            <p:cNvPr id="31" name="Rectangle 30"/>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2" name="Straight Connector 31"/>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9" name="Picture 35" descr="JCI_RGB.emf"/>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485949" y="6234114"/>
            <a:ext cx="1081635" cy="474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5"/>
          <p:cNvSpPr txBox="1">
            <a:spLocks noChangeArrowheads="1"/>
          </p:cNvSpPr>
          <p:nvPr userDrawn="1"/>
        </p:nvSpPr>
        <p:spPr bwMode="auto">
          <a:xfrm>
            <a:off x="988239" y="6630990"/>
            <a:ext cx="1466849" cy="92075"/>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a:defRPr/>
            </a:pPr>
            <a:r>
              <a:rPr lang="en-US" sz="600">
                <a:solidFill>
                  <a:schemeClr val="bg1"/>
                </a:solidFill>
                <a:cs typeface="+mn-cs"/>
              </a:rPr>
              <a:t>Johnson Controls, Inc. —</a:t>
            </a:r>
            <a:endParaRPr lang="en-GB" sz="600">
              <a:solidFill>
                <a:schemeClr val="bg1"/>
              </a:solidFill>
              <a:cs typeface="Arial" charset="0"/>
            </a:endParaRPr>
          </a:p>
        </p:txBody>
      </p:sp>
      <p:sp>
        <p:nvSpPr>
          <p:cNvPr id="41" name="Rectangle 6"/>
          <p:cNvSpPr txBox="1">
            <a:spLocks noChangeArrowheads="1"/>
          </p:cNvSpPr>
          <p:nvPr userDrawn="1"/>
        </p:nvSpPr>
        <p:spPr bwMode="auto">
          <a:xfrm>
            <a:off x="624417" y="6560604"/>
            <a:ext cx="359832" cy="215900"/>
          </a:xfrm>
          <a:prstGeom prst="rect">
            <a:avLst/>
          </a:prstGeom>
          <a:noFill/>
          <a:ln w="9525">
            <a:noFill/>
            <a:miter lim="800000"/>
            <a:headEnd/>
            <a:tailEnd/>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fld id="{5CFF3644-1C11-477C-A5D5-3A3BC5CE8122}" type="slidenum">
              <a:rPr lang="de-DE" sz="900" b="0" smtClean="0">
                <a:solidFill>
                  <a:schemeClr val="bg1"/>
                </a:solidFill>
              </a:rPr>
              <a:pPr algn="l" eaLnBrk="1" hangingPunct="1"/>
              <a:t>‹#›</a:t>
            </a:fld>
            <a:endParaRPr lang="de-DE" sz="900" b="0">
              <a:solidFill>
                <a:schemeClr val="bg1"/>
              </a:solidFill>
            </a:endParaRPr>
          </a:p>
        </p:txBody>
      </p:sp>
      <p:sp>
        <p:nvSpPr>
          <p:cNvPr id="42" name="Footer Placeholder 1"/>
          <p:cNvSpPr>
            <a:spLocks noGrp="1"/>
          </p:cNvSpPr>
          <p:nvPr>
            <p:ph type="ftr" sz="quarter" idx="3"/>
          </p:nvPr>
        </p:nvSpPr>
        <p:spPr>
          <a:xfrm>
            <a:off x="1918088" y="6581111"/>
            <a:ext cx="6333956" cy="193675"/>
          </a:xfrm>
          <a:prstGeom prst="rect">
            <a:avLst/>
          </a:prstGeom>
        </p:spPr>
        <p:txBody>
          <a:bodyPr vert="horz" lIns="0" tIns="0" rIns="0" bIns="0" rtlCol="0" anchor="ctr"/>
          <a:lstStyle>
            <a:lvl1pPr algn="l">
              <a:defRPr sz="600">
                <a:solidFill>
                  <a:schemeClr val="bg1"/>
                </a:solidFill>
              </a:defRPr>
            </a:lvl1pPr>
          </a:lstStyle>
          <a:p>
            <a:r>
              <a:rPr lang="en-GB" smtClean="0"/>
              <a:t>Footer - Use 'Insert &gt;Header &amp; Footer' to modify this text and ‘Apply to all’</a:t>
            </a:r>
            <a:endParaRPr lang="en-GB"/>
          </a:p>
        </p:txBody>
      </p:sp>
    </p:spTree>
    <p:extLst>
      <p:ext uri="{BB962C8B-B14F-4D97-AF65-F5344CB8AC3E}">
        <p14:creationId xmlns:p14="http://schemas.microsoft.com/office/powerpoint/2010/main" val="329711914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2 ">
    <p:spTree>
      <p:nvGrpSpPr>
        <p:cNvPr id="1" name=""/>
        <p:cNvGrpSpPr/>
        <p:nvPr/>
      </p:nvGrpSpPr>
      <p:grpSpPr>
        <a:xfrm>
          <a:off x="0" y="0"/>
          <a:ext cx="0" cy="0"/>
          <a:chOff x="0" y="0"/>
          <a:chExt cx="0" cy="0"/>
        </a:xfrm>
      </p:grpSpPr>
      <p:sp>
        <p:nvSpPr>
          <p:cNvPr id="4" name="Rectangle 3"/>
          <p:cNvSpPr/>
          <p:nvPr userDrawn="1"/>
        </p:nvSpPr>
        <p:spPr>
          <a:xfrm>
            <a:off x="0" y="-1"/>
            <a:ext cx="12192000" cy="342900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36"/>
          <p:cNvSpPr txBox="1">
            <a:spLocks noChangeArrowheads="1"/>
          </p:cNvSpPr>
          <p:nvPr userDrawn="1"/>
        </p:nvSpPr>
        <p:spPr bwMode="auto">
          <a:xfrm>
            <a:off x="10502901" y="1063626"/>
            <a:ext cx="1536700" cy="1252907"/>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33" tIns="10795" rIns="18033" bIns="1079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600"/>
              </a:spcAft>
              <a:defRPr/>
            </a:pPr>
            <a:r>
              <a:rPr lang="en-GB" altLang="en-US" sz="1000" smtClean="0">
                <a:solidFill>
                  <a:schemeClr val="bg1"/>
                </a:solidFill>
                <a:cs typeface="Arial" charset="0"/>
              </a:rPr>
              <a:t>If you can read this </a:t>
            </a:r>
            <a:r>
              <a:rPr lang="en-GB" altLang="en-US" sz="1000" b="1" smtClean="0">
                <a:solidFill>
                  <a:schemeClr val="bg1"/>
                </a:solidFill>
                <a:cs typeface="Arial" charset="0"/>
              </a:rPr>
              <a:t>Click on the icon to choose a picture </a:t>
            </a:r>
            <a:r>
              <a:rPr lang="en-GB" altLang="en-US" sz="1000" smtClean="0">
                <a:solidFill>
                  <a:schemeClr val="bg1"/>
                </a:solidFill>
                <a:cs typeface="Arial" charset="0"/>
              </a:rPr>
              <a:t>or </a:t>
            </a:r>
            <a:br>
              <a:rPr lang="en-GB" altLang="en-US" sz="1000" smtClean="0">
                <a:solidFill>
                  <a:schemeClr val="bg1"/>
                </a:solidFill>
                <a:cs typeface="Arial" charset="0"/>
              </a:rPr>
            </a:br>
            <a:r>
              <a:rPr lang="en-GB" altLang="en-US" sz="1000" b="1" smtClean="0">
                <a:solidFill>
                  <a:schemeClr val="bg1"/>
                </a:solidFill>
                <a:cs typeface="Arial" charset="0"/>
              </a:rPr>
              <a:t>Reset the slide</a:t>
            </a:r>
            <a:r>
              <a:rPr lang="en-GB" altLang="en-US" sz="1000" smtClean="0">
                <a:solidFill>
                  <a:schemeClr val="bg1"/>
                </a:solidFill>
                <a:cs typeface="Arial" charset="0"/>
              </a:rPr>
              <a:t>.</a:t>
            </a:r>
          </a:p>
          <a:p>
            <a:pPr algn="ctr" eaLnBrk="1" hangingPunct="1">
              <a:defRPr/>
            </a:pPr>
            <a:r>
              <a:rPr lang="en-GB" altLang="en-US" sz="700" smtClean="0">
                <a:solidFill>
                  <a:schemeClr val="bg1"/>
                </a:solidFill>
                <a:cs typeface="Arial" charset="0"/>
              </a:rPr>
              <a:t>To Reset: Right click on the slide thumbnail and select ‘reset slide’ or choose the ‘Reset’ button on the ‘Home’ ribbon </a:t>
            </a:r>
            <a:br>
              <a:rPr lang="en-GB" altLang="en-US" sz="700" smtClean="0">
                <a:solidFill>
                  <a:schemeClr val="bg1"/>
                </a:solidFill>
                <a:cs typeface="Arial" charset="0"/>
              </a:rPr>
            </a:br>
            <a:r>
              <a:rPr lang="en-GB" altLang="en-US" sz="700" smtClean="0">
                <a:solidFill>
                  <a:schemeClr val="bg1"/>
                </a:solidFill>
                <a:cs typeface="Arial" charset="0"/>
              </a:rPr>
              <a:t>(next to the font choice box)</a:t>
            </a:r>
          </a:p>
        </p:txBody>
      </p:sp>
      <p:sp>
        <p:nvSpPr>
          <p:cNvPr id="7" name="TextBox 37"/>
          <p:cNvSpPr txBox="1">
            <a:spLocks noChangeArrowheads="1"/>
          </p:cNvSpPr>
          <p:nvPr userDrawn="1"/>
        </p:nvSpPr>
        <p:spPr bwMode="auto">
          <a:xfrm>
            <a:off x="171451" y="1063626"/>
            <a:ext cx="1536700" cy="1252907"/>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33" tIns="10795" rIns="18033" bIns="1079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600"/>
              </a:spcAft>
              <a:defRPr/>
            </a:pPr>
            <a:r>
              <a:rPr lang="en-GB" altLang="en-US" sz="1000" smtClean="0">
                <a:solidFill>
                  <a:schemeClr val="bg1"/>
                </a:solidFill>
                <a:cs typeface="Arial" charset="0"/>
              </a:rPr>
              <a:t>If you can read this </a:t>
            </a:r>
            <a:r>
              <a:rPr lang="en-GB" altLang="en-US" sz="1000" b="1" smtClean="0">
                <a:solidFill>
                  <a:schemeClr val="bg1"/>
                </a:solidFill>
                <a:cs typeface="Arial" charset="0"/>
              </a:rPr>
              <a:t>Click on the icon to choose a picture </a:t>
            </a:r>
            <a:r>
              <a:rPr lang="en-GB" altLang="en-US" sz="1000" smtClean="0">
                <a:solidFill>
                  <a:schemeClr val="bg1"/>
                </a:solidFill>
                <a:cs typeface="Arial" charset="0"/>
              </a:rPr>
              <a:t>or </a:t>
            </a:r>
            <a:br>
              <a:rPr lang="en-GB" altLang="en-US" sz="1000" smtClean="0">
                <a:solidFill>
                  <a:schemeClr val="bg1"/>
                </a:solidFill>
                <a:cs typeface="Arial" charset="0"/>
              </a:rPr>
            </a:br>
            <a:r>
              <a:rPr lang="en-GB" altLang="en-US" sz="1000" b="1" smtClean="0">
                <a:solidFill>
                  <a:schemeClr val="bg1"/>
                </a:solidFill>
                <a:cs typeface="Arial" charset="0"/>
              </a:rPr>
              <a:t>Reset the slide</a:t>
            </a:r>
            <a:r>
              <a:rPr lang="en-GB" altLang="en-US" sz="1000" smtClean="0">
                <a:solidFill>
                  <a:schemeClr val="bg1"/>
                </a:solidFill>
                <a:cs typeface="Arial" charset="0"/>
              </a:rPr>
              <a:t>.</a:t>
            </a:r>
          </a:p>
          <a:p>
            <a:pPr algn="ctr" eaLnBrk="1" hangingPunct="1">
              <a:defRPr/>
            </a:pPr>
            <a:r>
              <a:rPr lang="en-GB" altLang="en-US" sz="700" smtClean="0">
                <a:solidFill>
                  <a:schemeClr val="bg1"/>
                </a:solidFill>
                <a:cs typeface="Arial" charset="0"/>
              </a:rPr>
              <a:t>To Reset: Right click on the slide thumbnail and select ‘reset slide’ or choose the ‘Reset’ button on the ‘Home’ ribbon </a:t>
            </a:r>
            <a:br>
              <a:rPr lang="en-GB" altLang="en-US" sz="700" smtClean="0">
                <a:solidFill>
                  <a:schemeClr val="bg1"/>
                </a:solidFill>
                <a:cs typeface="Arial" charset="0"/>
              </a:rPr>
            </a:br>
            <a:r>
              <a:rPr lang="en-GB" altLang="en-US" sz="700" smtClean="0">
                <a:solidFill>
                  <a:schemeClr val="bg1"/>
                </a:solidFill>
                <a:cs typeface="Arial" charset="0"/>
              </a:rPr>
              <a:t>(next to the font choice box)</a:t>
            </a:r>
          </a:p>
        </p:txBody>
      </p:sp>
      <p:sp>
        <p:nvSpPr>
          <p:cNvPr id="8" name="Picture Placeholder 30"/>
          <p:cNvSpPr>
            <a:spLocks noGrp="1"/>
          </p:cNvSpPr>
          <p:nvPr>
            <p:ph type="pic" sz="quarter" idx="10"/>
          </p:nvPr>
        </p:nvSpPr>
        <p:spPr>
          <a:xfrm>
            <a:off x="0" y="1"/>
            <a:ext cx="12192000" cy="3429000"/>
          </a:xfrm>
          <a:prstGeom prst="rect">
            <a:avLst/>
          </a:prstGeom>
        </p:spPr>
        <p:txBody>
          <a:bodyPr rtlCol="0" anchor="ctr">
            <a:normAutofit/>
          </a:bodyPr>
          <a:lstStyle>
            <a:lvl1pPr marL="0" marR="0" indent="0" algn="ctr" defTabSz="914400" rtl="0" eaLnBrk="1" fontAlgn="base" latinLnBrk="0" hangingPunct="1">
              <a:lnSpc>
                <a:spcPct val="110000"/>
              </a:lnSpc>
              <a:spcBef>
                <a:spcPts val="0"/>
              </a:spcBef>
              <a:spcAft>
                <a:spcPts val="600"/>
              </a:spcAft>
              <a:buClr>
                <a:schemeClr val="bg2"/>
              </a:buClr>
              <a:buSzTx/>
              <a:buFont typeface="Wingdings" pitchFamily="2" charset="2"/>
              <a:buNone/>
              <a:tabLst/>
              <a:defRPr>
                <a:solidFill>
                  <a:schemeClr val="bg2">
                    <a:lumMod val="60000"/>
                    <a:lumOff val="40000"/>
                  </a:schemeClr>
                </a:solidFill>
              </a:defRPr>
            </a:lvl1pPr>
          </a:lstStyle>
          <a:p>
            <a:pPr lvl="0"/>
            <a:r>
              <a:rPr lang="en-US" noProof="0" smtClean="0"/>
              <a:t>Click icon to add picture</a:t>
            </a:r>
            <a:endParaRPr lang="en-GB" noProof="0" smtClean="0"/>
          </a:p>
        </p:txBody>
      </p:sp>
      <p:sp>
        <p:nvSpPr>
          <p:cNvPr id="9" name="Rectangle 37"/>
          <p:cNvSpPr>
            <a:spLocks noGrp="1" noChangeArrowheads="1"/>
          </p:cNvSpPr>
          <p:nvPr>
            <p:ph type="subTitle" sz="quarter" idx="1" hasCustomPrompt="1"/>
          </p:nvPr>
        </p:nvSpPr>
        <p:spPr>
          <a:xfrm>
            <a:off x="0" y="-2"/>
            <a:ext cx="12192000" cy="406402"/>
          </a:xfrm>
          <a:prstGeom prst="rect">
            <a:avLst/>
          </a:prstGeom>
          <a:solidFill>
            <a:schemeClr val="tx2"/>
          </a:solidFill>
          <a:effectLst/>
        </p:spPr>
        <p:txBody>
          <a:bodyPr lIns="756000" tIns="72000" rIns="72000" bIns="36000" anchor="ctr">
            <a:noAutofit/>
          </a:bodyPr>
          <a:lstStyle>
            <a:lvl1pPr marL="0" indent="0">
              <a:spcBef>
                <a:spcPct val="0"/>
              </a:spcBef>
              <a:buNone/>
              <a:defRPr sz="1400" b="0">
                <a:solidFill>
                  <a:schemeClr val="bg1"/>
                </a:solidFill>
              </a:defRPr>
            </a:lvl1pPr>
          </a:lstStyle>
          <a:p>
            <a:r>
              <a:rPr lang="en-US" dirty="0" smtClean="0"/>
              <a:t>Click to edit Business Unit</a:t>
            </a:r>
            <a:endParaRPr lang="en-GB" dirty="0"/>
          </a:p>
        </p:txBody>
      </p:sp>
      <p:sp>
        <p:nvSpPr>
          <p:cNvPr id="10" name="Text Placeholder 22"/>
          <p:cNvSpPr>
            <a:spLocks noGrp="1"/>
          </p:cNvSpPr>
          <p:nvPr>
            <p:ph type="body" sz="quarter" idx="13"/>
          </p:nvPr>
        </p:nvSpPr>
        <p:spPr>
          <a:xfrm>
            <a:off x="623888" y="4850355"/>
            <a:ext cx="6629644" cy="839322"/>
          </a:xfrm>
          <a:prstGeom prst="rect">
            <a:avLst/>
          </a:prstGeom>
        </p:spPr>
        <p:txBody>
          <a:bodyPr lIns="0" rIns="0"/>
          <a:lstStyle>
            <a:lvl1pPr marL="0" indent="0">
              <a:spcAft>
                <a:spcPts val="0"/>
              </a:spcAft>
              <a:buNone/>
              <a:defRPr sz="1600" b="1">
                <a:solidFill>
                  <a:schemeClr val="tx1"/>
                </a:solidFill>
              </a:defRPr>
            </a:lvl1pPr>
            <a:lvl2pPr marL="0" indent="1588">
              <a:spcAft>
                <a:spcPts val="0"/>
              </a:spcAft>
              <a:buNone/>
              <a:defRPr sz="1400" i="1" baseline="0">
                <a:solidFill>
                  <a:schemeClr val="tx1"/>
                </a:solidFill>
              </a:defRPr>
            </a:lvl2pPr>
            <a:lvl3pPr marL="180975" indent="-179388">
              <a:spcAft>
                <a:spcPts val="0"/>
              </a:spcAft>
              <a:defRPr>
                <a:solidFill>
                  <a:schemeClr val="tx1"/>
                </a:solidFill>
              </a:defRPr>
            </a:lvl3pPr>
            <a:lvl4pPr marL="361950" indent="-179388">
              <a:defRPr>
                <a:solidFill>
                  <a:schemeClr val="tx1"/>
                </a:solidFill>
              </a:defRPr>
            </a:lvl4pPr>
            <a:lvl5pPr marL="542925" indent="-179388">
              <a:defRPr>
                <a:solidFill>
                  <a:schemeClr val="tx1"/>
                </a:solidFill>
              </a:defRPr>
            </a:lvl5pPr>
            <a:lvl6pPr marL="714375" indent="-179388">
              <a:defRPr>
                <a:solidFill>
                  <a:schemeClr val="tx1"/>
                </a:solidFill>
              </a:defRPr>
            </a:lvl6pPr>
            <a:lvl7pPr marL="895350" indent="-160338">
              <a:spcBef>
                <a:spcPts val="0"/>
              </a:spcBef>
              <a:buSzPct val="80000"/>
              <a:defRPr sz="1200"/>
            </a:lvl7pPr>
          </a:lstStyle>
          <a:p>
            <a:pPr lvl="0"/>
            <a:r>
              <a:rPr lang="en-US" smtClean="0"/>
              <a:t>Click to edit Master text styles</a:t>
            </a:r>
          </a:p>
          <a:p>
            <a:pPr lvl="1"/>
            <a:r>
              <a:rPr lang="en-US" smtClean="0"/>
              <a:t>Second level</a:t>
            </a:r>
          </a:p>
        </p:txBody>
      </p:sp>
      <p:sp>
        <p:nvSpPr>
          <p:cNvPr id="13" name="Title 3"/>
          <p:cNvSpPr>
            <a:spLocks noGrp="1"/>
          </p:cNvSpPr>
          <p:nvPr>
            <p:ph type="title"/>
          </p:nvPr>
        </p:nvSpPr>
        <p:spPr>
          <a:xfrm>
            <a:off x="623888" y="3552825"/>
            <a:ext cx="10943167" cy="1130910"/>
          </a:xfrm>
        </p:spPr>
        <p:txBody>
          <a:bodyPr anchor="t"/>
          <a:lstStyle>
            <a:lvl1pPr>
              <a:defRPr sz="3200"/>
            </a:lvl1pPr>
          </a:lstStyle>
          <a:p>
            <a:r>
              <a:rPr lang="en-US" smtClean="0"/>
              <a:t>Click to edit Master title style</a:t>
            </a:r>
            <a:endParaRPr lang="en-GB"/>
          </a:p>
        </p:txBody>
      </p:sp>
      <p:grpSp>
        <p:nvGrpSpPr>
          <p:cNvPr id="14" name="Group 39"/>
          <p:cNvGrpSpPr>
            <a:grpSpLocks/>
          </p:cNvGrpSpPr>
          <p:nvPr userDrawn="1"/>
        </p:nvGrpSpPr>
        <p:grpSpPr bwMode="white">
          <a:xfrm>
            <a:off x="-753534" y="0"/>
            <a:ext cx="654051" cy="6865938"/>
            <a:chOff x="-565302" y="0"/>
            <a:chExt cx="490967" cy="6865432"/>
          </a:xfrm>
        </p:grpSpPr>
        <p:sp>
          <p:nvSpPr>
            <p:cNvPr id="15" name="Rectangle 14"/>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nvGrpSpPr>
            <p:cNvPr id="16" name="Group 41"/>
            <p:cNvGrpSpPr>
              <a:grpSpLocks/>
            </p:cNvGrpSpPr>
            <p:nvPr userDrawn="1"/>
          </p:nvGrpSpPr>
          <p:grpSpPr bwMode="white">
            <a:xfrm>
              <a:off x="-307801" y="1143000"/>
              <a:ext cx="233465" cy="4572000"/>
              <a:chOff x="-361009" y="1143000"/>
              <a:chExt cx="286674" cy="4572000"/>
            </a:xfrm>
          </p:grpSpPr>
          <p:cxnSp>
            <p:nvCxnSpPr>
              <p:cNvPr id="31" name="Straight Connector 30"/>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28"/>
            <p:cNvGrpSpPr>
              <a:grpSpLocks/>
            </p:cNvGrpSpPr>
            <p:nvPr userDrawn="1"/>
          </p:nvGrpSpPr>
          <p:grpSpPr bwMode="white">
            <a:xfrm>
              <a:off x="-307801" y="0"/>
              <a:ext cx="233466" cy="6865432"/>
              <a:chOff x="-564989" y="0"/>
              <a:chExt cx="490654" cy="6865432"/>
            </a:xfrm>
          </p:grpSpPr>
          <p:cxnSp>
            <p:nvCxnSpPr>
              <p:cNvPr id="25" name="Straight Connector 24"/>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TextBox 43"/>
            <p:cNvSpPr txBox="1">
              <a:spLocks noChangeArrowheads="1"/>
            </p:cNvSpPr>
            <p:nvPr userDrawn="1"/>
          </p:nvSpPr>
          <p:spPr bwMode="white">
            <a:xfrm>
              <a:off x="-537022" y="102862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1/6</a:t>
              </a:r>
            </a:p>
          </p:txBody>
        </p:sp>
        <p:sp>
          <p:nvSpPr>
            <p:cNvPr id="19" name="TextBox 44"/>
            <p:cNvSpPr txBox="1">
              <a:spLocks noChangeArrowheads="1"/>
            </p:cNvSpPr>
            <p:nvPr userDrawn="1"/>
          </p:nvSpPr>
          <p:spPr bwMode="white">
            <a:xfrm>
              <a:off x="-537022" y="2182652"/>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2/6</a:t>
              </a:r>
            </a:p>
          </p:txBody>
        </p:sp>
        <p:sp>
          <p:nvSpPr>
            <p:cNvPr id="20" name="TextBox 45"/>
            <p:cNvSpPr txBox="1">
              <a:spLocks noChangeArrowheads="1"/>
            </p:cNvSpPr>
            <p:nvPr userDrawn="1"/>
          </p:nvSpPr>
          <p:spPr bwMode="white">
            <a:xfrm>
              <a:off x="-537022" y="4463721"/>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4/6</a:t>
              </a:r>
            </a:p>
          </p:txBody>
        </p:sp>
        <p:sp>
          <p:nvSpPr>
            <p:cNvPr id="21" name="TextBox 46"/>
            <p:cNvSpPr txBox="1">
              <a:spLocks noChangeArrowheads="1"/>
            </p:cNvSpPr>
            <p:nvPr userDrawn="1"/>
          </p:nvSpPr>
          <p:spPr bwMode="white">
            <a:xfrm>
              <a:off x="-537022" y="5601875"/>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5/6</a:t>
              </a:r>
            </a:p>
          </p:txBody>
        </p:sp>
        <p:sp>
          <p:nvSpPr>
            <p:cNvPr id="22" name="TextBox 47"/>
            <p:cNvSpPr txBox="1">
              <a:spLocks noChangeArrowheads="1"/>
            </p:cNvSpPr>
            <p:nvPr userDrawn="1"/>
          </p:nvSpPr>
          <p:spPr bwMode="white">
            <a:xfrm>
              <a:off x="-537022" y="161119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1/4</a:t>
              </a:r>
            </a:p>
          </p:txBody>
        </p:sp>
        <p:sp>
          <p:nvSpPr>
            <p:cNvPr id="23" name="TextBox 48"/>
            <p:cNvSpPr txBox="1">
              <a:spLocks noChangeArrowheads="1"/>
            </p:cNvSpPr>
            <p:nvPr userDrawn="1"/>
          </p:nvSpPr>
          <p:spPr bwMode="white">
            <a:xfrm>
              <a:off x="-537022" y="5049466"/>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3/4</a:t>
              </a:r>
            </a:p>
          </p:txBody>
        </p:sp>
        <p:sp>
          <p:nvSpPr>
            <p:cNvPr id="24" name="TextBox 49"/>
            <p:cNvSpPr txBox="1">
              <a:spLocks noChangeArrowheads="1"/>
            </p:cNvSpPr>
            <p:nvPr userDrawn="1"/>
          </p:nvSpPr>
          <p:spPr bwMode="white">
            <a:xfrm>
              <a:off x="-537022" y="3338267"/>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1/2</a:t>
              </a:r>
            </a:p>
          </p:txBody>
        </p:sp>
      </p:grpSp>
      <p:grpSp>
        <p:nvGrpSpPr>
          <p:cNvPr id="41" name="Group 40"/>
          <p:cNvGrpSpPr/>
          <p:nvPr userDrawn="1"/>
        </p:nvGrpSpPr>
        <p:grpSpPr bwMode="white">
          <a:xfrm>
            <a:off x="4" y="-325436"/>
            <a:ext cx="12192000" cy="233362"/>
            <a:chOff x="3" y="-325436"/>
            <a:chExt cx="9144000" cy="233362"/>
          </a:xfrm>
        </p:grpSpPr>
        <p:sp>
          <p:nvSpPr>
            <p:cNvPr id="42" name="Rectangle 41"/>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43" name="Straight Connector 42"/>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7" name="Picture 36" descr="JCI_RGB.emf"/>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544939" y="5673728"/>
            <a:ext cx="1726313" cy="75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5"/>
          <p:cNvSpPr txBox="1">
            <a:spLocks noChangeArrowheads="1"/>
          </p:cNvSpPr>
          <p:nvPr userDrawn="1"/>
        </p:nvSpPr>
        <p:spPr bwMode="auto">
          <a:xfrm>
            <a:off x="988239" y="6630990"/>
            <a:ext cx="1466849" cy="92075"/>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a:defRPr/>
            </a:pPr>
            <a:r>
              <a:rPr lang="en-US" sz="600">
                <a:solidFill>
                  <a:schemeClr val="bg2"/>
                </a:solidFill>
                <a:cs typeface="+mn-cs"/>
              </a:rPr>
              <a:t>Johnson Controls, Inc. —</a:t>
            </a:r>
            <a:endParaRPr lang="en-GB" sz="600">
              <a:solidFill>
                <a:schemeClr val="bg2"/>
              </a:solidFill>
              <a:cs typeface="Arial" charset="0"/>
            </a:endParaRPr>
          </a:p>
        </p:txBody>
      </p:sp>
      <p:sp>
        <p:nvSpPr>
          <p:cNvPr id="49" name="Footer Placeholder 1"/>
          <p:cNvSpPr>
            <a:spLocks noGrp="1"/>
          </p:cNvSpPr>
          <p:nvPr>
            <p:ph type="ftr" sz="quarter" idx="3"/>
          </p:nvPr>
        </p:nvSpPr>
        <p:spPr>
          <a:xfrm>
            <a:off x="1918088" y="6581111"/>
            <a:ext cx="6333956" cy="193675"/>
          </a:xfrm>
          <a:prstGeom prst="rect">
            <a:avLst/>
          </a:prstGeom>
        </p:spPr>
        <p:txBody>
          <a:bodyPr vert="horz" lIns="0" tIns="0" rIns="0" bIns="0" rtlCol="0" anchor="ctr"/>
          <a:lstStyle>
            <a:lvl1pPr algn="l">
              <a:defRPr sz="600">
                <a:solidFill>
                  <a:schemeClr val="bg2"/>
                </a:solidFill>
              </a:defRPr>
            </a:lvl1pPr>
          </a:lstStyle>
          <a:p>
            <a:r>
              <a:rPr lang="en-GB" smtClean="0"/>
              <a:t>Footer - Use 'Insert &gt;Header &amp; Footer' to modify this text and ‘Apply to all’</a:t>
            </a:r>
            <a:endParaRPr lang="en-GB"/>
          </a:p>
        </p:txBody>
      </p:sp>
    </p:spTree>
    <p:extLst>
      <p:ext uri="{BB962C8B-B14F-4D97-AF65-F5344CB8AC3E}">
        <p14:creationId xmlns:p14="http://schemas.microsoft.com/office/powerpoint/2010/main" val="35570953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3">
    <p:spTree>
      <p:nvGrpSpPr>
        <p:cNvPr id="1" name=""/>
        <p:cNvGrpSpPr/>
        <p:nvPr/>
      </p:nvGrpSpPr>
      <p:grpSpPr>
        <a:xfrm>
          <a:off x="0" y="0"/>
          <a:ext cx="0" cy="0"/>
          <a:chOff x="0" y="0"/>
          <a:chExt cx="0" cy="0"/>
        </a:xfrm>
      </p:grpSpPr>
      <p:sp>
        <p:nvSpPr>
          <p:cNvPr id="4" name="Title 2"/>
          <p:cNvSpPr>
            <a:spLocks noGrp="1"/>
          </p:cNvSpPr>
          <p:nvPr>
            <p:ph type="title"/>
          </p:nvPr>
        </p:nvSpPr>
        <p:spPr bwMode="auto">
          <a:xfrm>
            <a:off x="0" y="3384000"/>
            <a:ext cx="12192000" cy="1188000"/>
          </a:xfrm>
          <a:solidFill>
            <a:schemeClr val="tx2"/>
          </a:solidFill>
        </p:spPr>
        <p:txBody>
          <a:bodyPr lIns="612000" rIns="180000" anchor="ctr"/>
          <a:lstStyle>
            <a:lvl1pPr marL="0" indent="0" algn="l" rtl="0" eaLnBrk="0" fontAlgn="base" hangingPunct="0">
              <a:lnSpc>
                <a:spcPct val="100000"/>
              </a:lnSpc>
              <a:spcBef>
                <a:spcPct val="0"/>
              </a:spcBef>
              <a:spcAft>
                <a:spcPts val="0"/>
              </a:spcAft>
              <a:buClrTx/>
              <a:buFont typeface="Wingdings" panose="05000000000000000000" pitchFamily="2" charset="2"/>
              <a:buNone/>
              <a:defRPr lang="en-GB" sz="2800" b="0" dirty="0">
                <a:solidFill>
                  <a:schemeClr val="bg2">
                    <a:lumMod val="20000"/>
                    <a:lumOff val="80000"/>
                  </a:schemeClr>
                </a:solidFill>
                <a:latin typeface="+mn-lt"/>
                <a:ea typeface="+mn-ea"/>
                <a:cs typeface="+mn-cs"/>
              </a:defRPr>
            </a:lvl1pPr>
          </a:lstStyle>
          <a:p>
            <a:r>
              <a:rPr lang="en-US" smtClean="0"/>
              <a:t>Click to edit Master title style</a:t>
            </a:r>
            <a:endParaRPr lang="en-GB" dirty="0"/>
          </a:p>
        </p:txBody>
      </p:sp>
      <p:sp>
        <p:nvSpPr>
          <p:cNvPr id="6" name="Text Placeholder 22"/>
          <p:cNvSpPr>
            <a:spLocks noGrp="1"/>
          </p:cNvSpPr>
          <p:nvPr>
            <p:ph type="body" sz="quarter" idx="14"/>
          </p:nvPr>
        </p:nvSpPr>
        <p:spPr>
          <a:xfrm>
            <a:off x="623888" y="4850355"/>
            <a:ext cx="6629644" cy="839322"/>
          </a:xfrm>
          <a:prstGeom prst="rect">
            <a:avLst/>
          </a:prstGeom>
        </p:spPr>
        <p:txBody>
          <a:bodyPr lIns="0" rIns="0"/>
          <a:lstStyle>
            <a:lvl1pPr marL="0" indent="0">
              <a:spcAft>
                <a:spcPts val="0"/>
              </a:spcAft>
              <a:buNone/>
              <a:defRPr sz="1600" b="1">
                <a:solidFill>
                  <a:schemeClr val="tx1"/>
                </a:solidFill>
              </a:defRPr>
            </a:lvl1pPr>
            <a:lvl2pPr marL="0" indent="1588">
              <a:spcAft>
                <a:spcPts val="0"/>
              </a:spcAft>
              <a:buNone/>
              <a:defRPr sz="1400" i="1" baseline="0">
                <a:solidFill>
                  <a:schemeClr val="tx1"/>
                </a:solidFill>
              </a:defRPr>
            </a:lvl2pPr>
            <a:lvl3pPr marL="180975" indent="-179388">
              <a:spcAft>
                <a:spcPts val="0"/>
              </a:spcAft>
              <a:defRPr/>
            </a:lvl3pPr>
            <a:lvl4pPr marL="361950" indent="-179388">
              <a:defRPr/>
            </a:lvl4pPr>
            <a:lvl5pPr marL="542925" indent="-179388">
              <a:defRPr/>
            </a:lvl5pPr>
            <a:lvl6pPr marL="714375" indent="-179388">
              <a:defRPr/>
            </a:lvl6pPr>
            <a:lvl7pPr marL="895350" indent="-160338">
              <a:spcBef>
                <a:spcPts val="0"/>
              </a:spcBef>
              <a:buSzPct val="80000"/>
              <a:defRPr sz="1200"/>
            </a:lvl7pPr>
          </a:lstStyle>
          <a:p>
            <a:pPr lvl="0"/>
            <a:r>
              <a:rPr lang="en-US" smtClean="0"/>
              <a:t>Click to edit Master text styles</a:t>
            </a:r>
          </a:p>
          <a:p>
            <a:pPr lvl="1"/>
            <a:r>
              <a:rPr lang="en-US" smtClean="0"/>
              <a:t>Second level</a:t>
            </a:r>
          </a:p>
        </p:txBody>
      </p:sp>
      <p:sp>
        <p:nvSpPr>
          <p:cNvPr id="8" name="Rectangle 7"/>
          <p:cNvSpPr/>
          <p:nvPr userDrawn="1"/>
        </p:nvSpPr>
        <p:spPr>
          <a:xfrm>
            <a:off x="0" y="-1"/>
            <a:ext cx="12192000" cy="3433764"/>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37"/>
          <p:cNvSpPr txBox="1">
            <a:spLocks noChangeArrowheads="1"/>
          </p:cNvSpPr>
          <p:nvPr userDrawn="1"/>
        </p:nvSpPr>
        <p:spPr bwMode="auto">
          <a:xfrm>
            <a:off x="10502902" y="1111253"/>
            <a:ext cx="1536700" cy="1252907"/>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33" tIns="10795" rIns="18033" bIns="1079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600"/>
              </a:spcAft>
              <a:defRPr/>
            </a:pPr>
            <a:r>
              <a:rPr lang="en-GB" altLang="en-US" sz="1000" smtClean="0">
                <a:solidFill>
                  <a:schemeClr val="bg1"/>
                </a:solidFill>
                <a:cs typeface="Arial" charset="0"/>
              </a:rPr>
              <a:t>If you can read this </a:t>
            </a:r>
            <a:r>
              <a:rPr lang="en-GB" altLang="en-US" sz="1000" b="1" smtClean="0">
                <a:solidFill>
                  <a:schemeClr val="bg1"/>
                </a:solidFill>
                <a:cs typeface="Arial" charset="0"/>
              </a:rPr>
              <a:t>Click on the icon to choose a picture </a:t>
            </a:r>
            <a:r>
              <a:rPr lang="en-GB" altLang="en-US" sz="1000" smtClean="0">
                <a:solidFill>
                  <a:schemeClr val="bg1"/>
                </a:solidFill>
                <a:cs typeface="Arial" charset="0"/>
              </a:rPr>
              <a:t>or </a:t>
            </a:r>
            <a:br>
              <a:rPr lang="en-GB" altLang="en-US" sz="1000" smtClean="0">
                <a:solidFill>
                  <a:schemeClr val="bg1"/>
                </a:solidFill>
                <a:cs typeface="Arial" charset="0"/>
              </a:rPr>
            </a:br>
            <a:r>
              <a:rPr lang="en-GB" altLang="en-US" sz="1000" b="1" smtClean="0">
                <a:solidFill>
                  <a:schemeClr val="bg1"/>
                </a:solidFill>
                <a:cs typeface="Arial" charset="0"/>
              </a:rPr>
              <a:t>Reset the slide</a:t>
            </a:r>
            <a:r>
              <a:rPr lang="en-GB" altLang="en-US" sz="1000" smtClean="0">
                <a:solidFill>
                  <a:schemeClr val="bg1"/>
                </a:solidFill>
                <a:cs typeface="Arial" charset="0"/>
              </a:rPr>
              <a:t>.</a:t>
            </a:r>
          </a:p>
          <a:p>
            <a:pPr algn="ctr" eaLnBrk="1" hangingPunct="1">
              <a:defRPr/>
            </a:pPr>
            <a:r>
              <a:rPr lang="en-GB" altLang="en-US" sz="700" smtClean="0">
                <a:solidFill>
                  <a:schemeClr val="bg1"/>
                </a:solidFill>
                <a:cs typeface="Arial" charset="0"/>
              </a:rPr>
              <a:t>To Reset: Right click on the slide thumbnail and select ‘reset slide’ or choose the ‘Reset’ button on the ‘Home’ ribbon </a:t>
            </a:r>
            <a:br>
              <a:rPr lang="en-GB" altLang="en-US" sz="700" smtClean="0">
                <a:solidFill>
                  <a:schemeClr val="bg1"/>
                </a:solidFill>
                <a:cs typeface="Arial" charset="0"/>
              </a:rPr>
            </a:br>
            <a:r>
              <a:rPr lang="en-GB" altLang="en-US" sz="700" smtClean="0">
                <a:solidFill>
                  <a:schemeClr val="bg1"/>
                </a:solidFill>
                <a:cs typeface="Arial" charset="0"/>
              </a:rPr>
              <a:t>(next to the font choice box)</a:t>
            </a:r>
          </a:p>
        </p:txBody>
      </p:sp>
      <p:sp>
        <p:nvSpPr>
          <p:cNvPr id="11" name="TextBox 38"/>
          <p:cNvSpPr txBox="1">
            <a:spLocks noChangeArrowheads="1"/>
          </p:cNvSpPr>
          <p:nvPr userDrawn="1"/>
        </p:nvSpPr>
        <p:spPr bwMode="auto">
          <a:xfrm>
            <a:off x="171451" y="1111253"/>
            <a:ext cx="1536700" cy="1252907"/>
          </a:xfrm>
          <a:prstGeom prst="rect">
            <a:avLst/>
          </a:prstGeom>
          <a:solidFill>
            <a:srgbClr val="F5C4B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33" tIns="10795" rIns="18033" bIns="1079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Aft>
                <a:spcPts val="600"/>
              </a:spcAft>
              <a:defRPr/>
            </a:pPr>
            <a:r>
              <a:rPr lang="en-GB" altLang="en-US" sz="1000" smtClean="0">
                <a:solidFill>
                  <a:schemeClr val="bg1"/>
                </a:solidFill>
                <a:cs typeface="Arial" charset="0"/>
              </a:rPr>
              <a:t>If you can read this </a:t>
            </a:r>
            <a:r>
              <a:rPr lang="en-GB" altLang="en-US" sz="1000" b="1" smtClean="0">
                <a:solidFill>
                  <a:schemeClr val="bg1"/>
                </a:solidFill>
                <a:cs typeface="Arial" charset="0"/>
              </a:rPr>
              <a:t>Click on the icon to choose a picture </a:t>
            </a:r>
            <a:r>
              <a:rPr lang="en-GB" altLang="en-US" sz="1000" smtClean="0">
                <a:solidFill>
                  <a:schemeClr val="bg1"/>
                </a:solidFill>
                <a:cs typeface="Arial" charset="0"/>
              </a:rPr>
              <a:t>or </a:t>
            </a:r>
            <a:br>
              <a:rPr lang="en-GB" altLang="en-US" sz="1000" smtClean="0">
                <a:solidFill>
                  <a:schemeClr val="bg1"/>
                </a:solidFill>
                <a:cs typeface="Arial" charset="0"/>
              </a:rPr>
            </a:br>
            <a:r>
              <a:rPr lang="en-GB" altLang="en-US" sz="1000" b="1" smtClean="0">
                <a:solidFill>
                  <a:schemeClr val="bg1"/>
                </a:solidFill>
                <a:cs typeface="Arial" charset="0"/>
              </a:rPr>
              <a:t>Reset the slide</a:t>
            </a:r>
            <a:r>
              <a:rPr lang="en-GB" altLang="en-US" sz="1000" smtClean="0">
                <a:solidFill>
                  <a:schemeClr val="bg1"/>
                </a:solidFill>
                <a:cs typeface="Arial" charset="0"/>
              </a:rPr>
              <a:t>.</a:t>
            </a:r>
          </a:p>
          <a:p>
            <a:pPr algn="ctr" eaLnBrk="1" hangingPunct="1">
              <a:defRPr/>
            </a:pPr>
            <a:r>
              <a:rPr lang="en-GB" altLang="en-US" sz="700" smtClean="0">
                <a:solidFill>
                  <a:schemeClr val="bg1"/>
                </a:solidFill>
                <a:cs typeface="Arial" charset="0"/>
              </a:rPr>
              <a:t>To Reset: Right click on the slide thumbnail and select ‘reset slide’ or choose the ‘Reset’ button on the ‘Home’ ribbon </a:t>
            </a:r>
            <a:br>
              <a:rPr lang="en-GB" altLang="en-US" sz="700" smtClean="0">
                <a:solidFill>
                  <a:schemeClr val="bg1"/>
                </a:solidFill>
                <a:cs typeface="Arial" charset="0"/>
              </a:rPr>
            </a:br>
            <a:r>
              <a:rPr lang="en-GB" altLang="en-US" sz="700" smtClean="0">
                <a:solidFill>
                  <a:schemeClr val="bg1"/>
                </a:solidFill>
                <a:cs typeface="Arial" charset="0"/>
              </a:rPr>
              <a:t>(next to the font choice box)</a:t>
            </a:r>
          </a:p>
        </p:txBody>
      </p:sp>
      <p:sp>
        <p:nvSpPr>
          <p:cNvPr id="5" name="Picture Placeholder 30"/>
          <p:cNvSpPr>
            <a:spLocks noGrp="1"/>
          </p:cNvSpPr>
          <p:nvPr>
            <p:ph type="pic" sz="quarter" idx="10"/>
          </p:nvPr>
        </p:nvSpPr>
        <p:spPr>
          <a:xfrm>
            <a:off x="0" y="-1"/>
            <a:ext cx="12192000" cy="3429002"/>
          </a:xfrm>
          <a:prstGeom prst="rect">
            <a:avLst/>
          </a:prstGeom>
        </p:spPr>
        <p:txBody>
          <a:bodyPr rtlCol="0" anchor="ctr">
            <a:normAutofit/>
          </a:bodyPr>
          <a:lstStyle>
            <a:lvl1pPr marL="0" marR="0" indent="0" algn="ctr" defTabSz="914400" rtl="0" eaLnBrk="1" fontAlgn="base" latinLnBrk="0" hangingPunct="1">
              <a:lnSpc>
                <a:spcPct val="110000"/>
              </a:lnSpc>
              <a:spcBef>
                <a:spcPts val="0"/>
              </a:spcBef>
              <a:spcAft>
                <a:spcPts val="600"/>
              </a:spcAft>
              <a:buClr>
                <a:schemeClr val="bg2"/>
              </a:buClr>
              <a:buSzTx/>
              <a:buFont typeface="Wingdings" pitchFamily="2" charset="2"/>
              <a:buNone/>
              <a:tabLst/>
              <a:defRPr>
                <a:solidFill>
                  <a:schemeClr val="bg2">
                    <a:lumMod val="60000"/>
                    <a:lumOff val="40000"/>
                  </a:schemeClr>
                </a:solidFill>
              </a:defRPr>
            </a:lvl1pPr>
          </a:lstStyle>
          <a:p>
            <a:pPr lvl="0"/>
            <a:r>
              <a:rPr lang="en-US" noProof="0" smtClean="0"/>
              <a:t>Click icon to add picture</a:t>
            </a:r>
            <a:endParaRPr lang="en-GB" noProof="0" smtClean="0"/>
          </a:p>
        </p:txBody>
      </p:sp>
      <p:grpSp>
        <p:nvGrpSpPr>
          <p:cNvPr id="13" name="Group 39"/>
          <p:cNvGrpSpPr>
            <a:grpSpLocks/>
          </p:cNvGrpSpPr>
          <p:nvPr userDrawn="1"/>
        </p:nvGrpSpPr>
        <p:grpSpPr bwMode="white">
          <a:xfrm>
            <a:off x="-753534" y="0"/>
            <a:ext cx="654051" cy="6865938"/>
            <a:chOff x="-565302" y="0"/>
            <a:chExt cx="490967" cy="6865432"/>
          </a:xfrm>
        </p:grpSpPr>
        <p:sp>
          <p:nvSpPr>
            <p:cNvPr id="14" name="Rectangle 13"/>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nvGrpSpPr>
            <p:cNvPr id="15" name="Group 41"/>
            <p:cNvGrpSpPr>
              <a:grpSpLocks/>
            </p:cNvGrpSpPr>
            <p:nvPr userDrawn="1"/>
          </p:nvGrpSpPr>
          <p:grpSpPr bwMode="white">
            <a:xfrm>
              <a:off x="-307801" y="1143000"/>
              <a:ext cx="233465" cy="4572000"/>
              <a:chOff x="-361009" y="1143000"/>
              <a:chExt cx="286674" cy="4572000"/>
            </a:xfrm>
          </p:grpSpPr>
          <p:cxnSp>
            <p:nvCxnSpPr>
              <p:cNvPr id="30" name="Straight Connector 29"/>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28"/>
            <p:cNvGrpSpPr>
              <a:grpSpLocks/>
            </p:cNvGrpSpPr>
            <p:nvPr userDrawn="1"/>
          </p:nvGrpSpPr>
          <p:grpSpPr bwMode="white">
            <a:xfrm>
              <a:off x="-307801" y="0"/>
              <a:ext cx="233466" cy="6865432"/>
              <a:chOff x="-564989" y="0"/>
              <a:chExt cx="490654" cy="6865432"/>
            </a:xfrm>
          </p:grpSpPr>
          <p:cxnSp>
            <p:nvCxnSpPr>
              <p:cNvPr id="24" name="Straight Connector 23"/>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43"/>
            <p:cNvSpPr txBox="1">
              <a:spLocks noChangeArrowheads="1"/>
            </p:cNvSpPr>
            <p:nvPr userDrawn="1"/>
          </p:nvSpPr>
          <p:spPr bwMode="white">
            <a:xfrm>
              <a:off x="-537022" y="102862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1/6</a:t>
              </a:r>
            </a:p>
          </p:txBody>
        </p:sp>
        <p:sp>
          <p:nvSpPr>
            <p:cNvPr id="18" name="TextBox 44"/>
            <p:cNvSpPr txBox="1">
              <a:spLocks noChangeArrowheads="1"/>
            </p:cNvSpPr>
            <p:nvPr userDrawn="1"/>
          </p:nvSpPr>
          <p:spPr bwMode="white">
            <a:xfrm>
              <a:off x="-537022" y="2182652"/>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2/6</a:t>
              </a:r>
            </a:p>
          </p:txBody>
        </p:sp>
        <p:sp>
          <p:nvSpPr>
            <p:cNvPr id="19" name="TextBox 45"/>
            <p:cNvSpPr txBox="1">
              <a:spLocks noChangeArrowheads="1"/>
            </p:cNvSpPr>
            <p:nvPr userDrawn="1"/>
          </p:nvSpPr>
          <p:spPr bwMode="white">
            <a:xfrm>
              <a:off x="-537022" y="4463721"/>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4/6</a:t>
              </a:r>
            </a:p>
          </p:txBody>
        </p:sp>
        <p:sp>
          <p:nvSpPr>
            <p:cNvPr id="20" name="TextBox 46"/>
            <p:cNvSpPr txBox="1">
              <a:spLocks noChangeArrowheads="1"/>
            </p:cNvSpPr>
            <p:nvPr userDrawn="1"/>
          </p:nvSpPr>
          <p:spPr bwMode="white">
            <a:xfrm>
              <a:off x="-537022" y="5601875"/>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5/6</a:t>
              </a:r>
            </a:p>
          </p:txBody>
        </p:sp>
        <p:sp>
          <p:nvSpPr>
            <p:cNvPr id="21" name="TextBox 47"/>
            <p:cNvSpPr txBox="1">
              <a:spLocks noChangeArrowheads="1"/>
            </p:cNvSpPr>
            <p:nvPr userDrawn="1"/>
          </p:nvSpPr>
          <p:spPr bwMode="white">
            <a:xfrm>
              <a:off x="-537022" y="161119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1/4</a:t>
              </a:r>
            </a:p>
          </p:txBody>
        </p:sp>
        <p:sp>
          <p:nvSpPr>
            <p:cNvPr id="22" name="TextBox 48"/>
            <p:cNvSpPr txBox="1">
              <a:spLocks noChangeArrowheads="1"/>
            </p:cNvSpPr>
            <p:nvPr userDrawn="1"/>
          </p:nvSpPr>
          <p:spPr bwMode="white">
            <a:xfrm>
              <a:off x="-537022" y="5049466"/>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3/4</a:t>
              </a:r>
            </a:p>
          </p:txBody>
        </p:sp>
        <p:sp>
          <p:nvSpPr>
            <p:cNvPr id="23" name="TextBox 49"/>
            <p:cNvSpPr txBox="1">
              <a:spLocks noChangeArrowheads="1"/>
            </p:cNvSpPr>
            <p:nvPr userDrawn="1"/>
          </p:nvSpPr>
          <p:spPr bwMode="white">
            <a:xfrm>
              <a:off x="-537022" y="3338267"/>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1/2</a:t>
              </a:r>
            </a:p>
          </p:txBody>
        </p:sp>
      </p:grpSp>
      <p:grpSp>
        <p:nvGrpSpPr>
          <p:cNvPr id="40" name="Group 39"/>
          <p:cNvGrpSpPr/>
          <p:nvPr userDrawn="1"/>
        </p:nvGrpSpPr>
        <p:grpSpPr bwMode="white">
          <a:xfrm>
            <a:off x="4" y="-325436"/>
            <a:ext cx="12192000" cy="233362"/>
            <a:chOff x="3" y="-325436"/>
            <a:chExt cx="9144000" cy="233362"/>
          </a:xfrm>
        </p:grpSpPr>
        <p:sp>
          <p:nvSpPr>
            <p:cNvPr id="41" name="Rectangle 40"/>
            <p:cNvSpPr/>
            <p:nvPr userDrawn="1"/>
          </p:nvSpPr>
          <p:spPr bwMode="white">
            <a:xfrm rot="5400000">
              <a:off x="4455322" y="-4780754"/>
              <a:ext cx="233361" cy="9144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42" name="Straight Connector 41"/>
            <p:cNvCxnSpPr/>
            <p:nvPr userDrawn="1"/>
          </p:nvCxnSpPr>
          <p:spPr bwMode="white">
            <a:xfrm rot="16200000" flipH="1">
              <a:off x="351632"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white">
            <a:xfrm rot="16200000" flipH="1">
              <a:off x="855900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white">
            <a:xfrm rot="16200000" flipH="1">
              <a:off x="427990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white">
            <a:xfrm rot="16200000" flipH="1">
              <a:off x="463708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6" name="Picture 36" descr="JCI_RGB.emf"/>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544939" y="5673728"/>
            <a:ext cx="1726313" cy="75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5"/>
          <p:cNvSpPr txBox="1">
            <a:spLocks noChangeArrowheads="1"/>
          </p:cNvSpPr>
          <p:nvPr userDrawn="1"/>
        </p:nvSpPr>
        <p:spPr bwMode="auto">
          <a:xfrm>
            <a:off x="988239" y="6630990"/>
            <a:ext cx="1466849" cy="92075"/>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a:defRPr/>
            </a:pPr>
            <a:r>
              <a:rPr lang="en-US" sz="600">
                <a:solidFill>
                  <a:schemeClr val="bg2"/>
                </a:solidFill>
                <a:cs typeface="+mn-cs"/>
              </a:rPr>
              <a:t>Johnson Controls, Inc. —</a:t>
            </a:r>
            <a:endParaRPr lang="en-GB" sz="600">
              <a:solidFill>
                <a:schemeClr val="bg2"/>
              </a:solidFill>
              <a:cs typeface="Arial" charset="0"/>
            </a:endParaRPr>
          </a:p>
        </p:txBody>
      </p:sp>
      <p:sp>
        <p:nvSpPr>
          <p:cNvPr id="48" name="Footer Placeholder 1"/>
          <p:cNvSpPr>
            <a:spLocks noGrp="1"/>
          </p:cNvSpPr>
          <p:nvPr>
            <p:ph type="ftr" sz="quarter" idx="3"/>
          </p:nvPr>
        </p:nvSpPr>
        <p:spPr>
          <a:xfrm>
            <a:off x="1918088" y="6581111"/>
            <a:ext cx="6333956" cy="193675"/>
          </a:xfrm>
          <a:prstGeom prst="rect">
            <a:avLst/>
          </a:prstGeom>
        </p:spPr>
        <p:txBody>
          <a:bodyPr vert="horz" lIns="0" tIns="0" rIns="0" bIns="0" rtlCol="0" anchor="ctr"/>
          <a:lstStyle>
            <a:lvl1pPr algn="l">
              <a:defRPr sz="600">
                <a:solidFill>
                  <a:schemeClr val="bg2"/>
                </a:solidFill>
              </a:defRPr>
            </a:lvl1pPr>
          </a:lstStyle>
          <a:p>
            <a:r>
              <a:rPr lang="en-GB" smtClean="0"/>
              <a:t>Footer - Use 'Insert &gt;Header &amp; Footer' to modify this text and ‘Apply to all’</a:t>
            </a:r>
            <a:endParaRPr lang="en-GB"/>
          </a:p>
        </p:txBody>
      </p:sp>
    </p:spTree>
    <p:extLst>
      <p:ext uri="{BB962C8B-B14F-4D97-AF65-F5344CB8AC3E}">
        <p14:creationId xmlns:p14="http://schemas.microsoft.com/office/powerpoint/2010/main" val="269008949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Footer - Use 'Insert &gt;Header &amp; Footer' to modify this text and ‘Apply to all’</a:t>
            </a:r>
            <a:endParaRPr lang="en-GB"/>
          </a:p>
        </p:txBody>
      </p:sp>
      <p:sp>
        <p:nvSpPr>
          <p:cNvPr id="5" name="Text Placeholder 4"/>
          <p:cNvSpPr>
            <a:spLocks noGrp="1"/>
          </p:cNvSpPr>
          <p:nvPr>
            <p:ph type="body" sz="quarter" idx="11"/>
          </p:nvPr>
        </p:nvSpPr>
        <p:spPr>
          <a:xfrm>
            <a:off x="624419" y="1144589"/>
            <a:ext cx="7135282"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Picture Placeholder 3"/>
          <p:cNvSpPr>
            <a:spLocks noGrp="1"/>
          </p:cNvSpPr>
          <p:nvPr>
            <p:ph type="pic" sz="quarter" idx="12"/>
          </p:nvPr>
        </p:nvSpPr>
        <p:spPr>
          <a:xfrm>
            <a:off x="8235950" y="1196975"/>
            <a:ext cx="3331636" cy="4824414"/>
          </a:xfrm>
        </p:spPr>
        <p:txBody>
          <a:bodyPr anchor="ctr"/>
          <a:lstStyle>
            <a:lvl1pPr marL="0" indent="0" algn="ctr">
              <a:buNone/>
              <a:defRPr>
                <a:solidFill>
                  <a:schemeClr val="bg2"/>
                </a:solidFill>
              </a:defRPr>
            </a:lvl1pPr>
          </a:lstStyle>
          <a:p>
            <a:pPr lvl="0"/>
            <a:r>
              <a:rPr lang="en-US" noProof="0" smtClean="0"/>
              <a:t>Click icon to add picture</a:t>
            </a:r>
            <a:endParaRPr lang="en-GB" noProof="0"/>
          </a:p>
        </p:txBody>
      </p:sp>
    </p:spTree>
    <p:extLst>
      <p:ext uri="{BB962C8B-B14F-4D97-AF65-F5344CB8AC3E}">
        <p14:creationId xmlns:p14="http://schemas.microsoft.com/office/powerpoint/2010/main" val="86598946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Footer - Use 'Insert &gt;Header &amp; Footer' to modify this text and ‘Apply to all’</a:t>
            </a:r>
            <a:endParaRPr lang="en-GB"/>
          </a:p>
        </p:txBody>
      </p:sp>
      <p:sp>
        <p:nvSpPr>
          <p:cNvPr id="5" name="Text Placeholder 4"/>
          <p:cNvSpPr>
            <a:spLocks noGrp="1"/>
          </p:cNvSpPr>
          <p:nvPr>
            <p:ph type="body" sz="quarter" idx="11"/>
          </p:nvPr>
        </p:nvSpPr>
        <p:spPr>
          <a:xfrm>
            <a:off x="624419" y="1144589"/>
            <a:ext cx="5232399" cy="4876800"/>
          </a:xfrm>
        </p:spPr>
        <p:txBody>
          <a:bodyPr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Picture Placeholder 3"/>
          <p:cNvSpPr>
            <a:spLocks noGrp="1"/>
          </p:cNvSpPr>
          <p:nvPr>
            <p:ph type="pic" sz="quarter" idx="12"/>
          </p:nvPr>
        </p:nvSpPr>
        <p:spPr>
          <a:xfrm>
            <a:off x="6337302" y="1196975"/>
            <a:ext cx="5230284" cy="4824414"/>
          </a:xfrm>
        </p:spPr>
        <p:txBody>
          <a:bodyPr anchor="ctr"/>
          <a:lstStyle>
            <a:lvl1pPr marL="0" indent="0" algn="ctr">
              <a:buNone/>
              <a:defRPr>
                <a:solidFill>
                  <a:schemeClr val="bg2"/>
                </a:solidFill>
              </a:defRPr>
            </a:lvl1pPr>
          </a:lstStyle>
          <a:p>
            <a:pPr lvl="0"/>
            <a:r>
              <a:rPr lang="en-US" noProof="0" smtClean="0"/>
              <a:t>Click icon to add picture</a:t>
            </a:r>
            <a:endParaRPr lang="en-GB" noProof="0"/>
          </a:p>
        </p:txBody>
      </p:sp>
    </p:spTree>
    <p:extLst>
      <p:ext uri="{BB962C8B-B14F-4D97-AF65-F5344CB8AC3E}">
        <p14:creationId xmlns:p14="http://schemas.microsoft.com/office/powerpoint/2010/main" val="172875899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2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Footer - Use 'Insert &gt;Header &amp; Footer' to modify this text and ‘Apply to all’</a:t>
            </a:r>
            <a:endParaRPr lang="en-GB"/>
          </a:p>
        </p:txBody>
      </p:sp>
      <p:sp>
        <p:nvSpPr>
          <p:cNvPr id="5" name="Text Placeholder 4"/>
          <p:cNvSpPr>
            <a:spLocks noGrp="1"/>
          </p:cNvSpPr>
          <p:nvPr>
            <p:ph type="body" sz="quarter" idx="11"/>
          </p:nvPr>
        </p:nvSpPr>
        <p:spPr>
          <a:xfrm>
            <a:off x="624419" y="1144589"/>
            <a:ext cx="5232399" cy="4876800"/>
          </a:xfrm>
        </p:spPr>
        <p:txBody>
          <a:bodyPr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Picture Placeholder 3"/>
          <p:cNvSpPr>
            <a:spLocks noGrp="1"/>
          </p:cNvSpPr>
          <p:nvPr>
            <p:ph type="pic" sz="quarter" idx="12"/>
          </p:nvPr>
        </p:nvSpPr>
        <p:spPr>
          <a:xfrm>
            <a:off x="6337302" y="1196976"/>
            <a:ext cx="5230284" cy="2337949"/>
          </a:xfrm>
        </p:spPr>
        <p:txBody>
          <a:bodyPr anchor="ctr"/>
          <a:lstStyle>
            <a:lvl1pPr marL="0" indent="0" algn="ctr">
              <a:buNone/>
              <a:defRPr>
                <a:solidFill>
                  <a:schemeClr val="bg2"/>
                </a:solidFill>
              </a:defRPr>
            </a:lvl1pPr>
          </a:lstStyle>
          <a:p>
            <a:pPr lvl="0"/>
            <a:r>
              <a:rPr lang="en-US" noProof="0" smtClean="0"/>
              <a:t>Click icon to add picture</a:t>
            </a:r>
            <a:endParaRPr lang="en-GB" noProof="0"/>
          </a:p>
        </p:txBody>
      </p:sp>
      <p:sp>
        <p:nvSpPr>
          <p:cNvPr id="7" name="Picture Placeholder 3"/>
          <p:cNvSpPr>
            <a:spLocks noGrp="1"/>
          </p:cNvSpPr>
          <p:nvPr>
            <p:ph type="pic" sz="quarter" idx="13"/>
          </p:nvPr>
        </p:nvSpPr>
        <p:spPr>
          <a:xfrm>
            <a:off x="6337302" y="3684233"/>
            <a:ext cx="5230284" cy="2337949"/>
          </a:xfrm>
        </p:spPr>
        <p:txBody>
          <a:bodyPr anchor="ctr"/>
          <a:lstStyle>
            <a:lvl1pPr marL="0" indent="0" algn="ctr">
              <a:buNone/>
              <a:defRPr>
                <a:solidFill>
                  <a:schemeClr val="bg2"/>
                </a:solidFill>
              </a:defRPr>
            </a:lvl1pPr>
          </a:lstStyle>
          <a:p>
            <a:pPr lvl="0"/>
            <a:r>
              <a:rPr lang="en-US" noProof="0" smtClean="0"/>
              <a:t>Click icon to add picture</a:t>
            </a:r>
            <a:endParaRPr lang="en-GB" noProof="0"/>
          </a:p>
        </p:txBody>
      </p:sp>
    </p:spTree>
    <p:extLst>
      <p:ext uri="{BB962C8B-B14F-4D97-AF65-F5344CB8AC3E}">
        <p14:creationId xmlns:p14="http://schemas.microsoft.com/office/powerpoint/2010/main" val="79367176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Footer - Use 'Insert &gt;Header &amp; Footer' to modify this text and ‘Apply to all’</a:t>
            </a:r>
            <a:endParaRPr lang="en-GB"/>
          </a:p>
        </p:txBody>
      </p:sp>
      <p:sp>
        <p:nvSpPr>
          <p:cNvPr id="5" name="Text Placeholder 4"/>
          <p:cNvSpPr>
            <a:spLocks noGrp="1"/>
          </p:cNvSpPr>
          <p:nvPr>
            <p:ph type="body" sz="quarter" idx="11"/>
          </p:nvPr>
        </p:nvSpPr>
        <p:spPr>
          <a:xfrm>
            <a:off x="624419" y="1144589"/>
            <a:ext cx="5232399" cy="4876800"/>
          </a:xfrm>
        </p:spPr>
        <p:txBody>
          <a:bodyPr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Text Placeholder 4"/>
          <p:cNvSpPr>
            <a:spLocks noGrp="1"/>
          </p:cNvSpPr>
          <p:nvPr>
            <p:ph type="body" sz="quarter" idx="12"/>
          </p:nvPr>
        </p:nvSpPr>
        <p:spPr>
          <a:xfrm>
            <a:off x="6335184" y="1144590"/>
            <a:ext cx="5232400" cy="4876799"/>
          </a:xfrm>
        </p:spPr>
        <p:txBody>
          <a:bodyPr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7859436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399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Footer - Use 'Insert &gt;Header &amp; Footer' to modify this text and ‘Apply to all’</a:t>
            </a:r>
            <a:endParaRPr lang="en-GB"/>
          </a:p>
        </p:txBody>
      </p:sp>
      <p:sp>
        <p:nvSpPr>
          <p:cNvPr id="5" name="Text Placeholder 4"/>
          <p:cNvSpPr>
            <a:spLocks noGrp="1"/>
          </p:cNvSpPr>
          <p:nvPr>
            <p:ph type="body" sz="quarter" idx="11"/>
          </p:nvPr>
        </p:nvSpPr>
        <p:spPr>
          <a:xfrm>
            <a:off x="624420" y="1144589"/>
            <a:ext cx="3328455" cy="4876800"/>
          </a:xfrm>
        </p:spPr>
        <p:txBody>
          <a:bodyPr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Text Placeholder 4"/>
          <p:cNvSpPr>
            <a:spLocks noGrp="1"/>
          </p:cNvSpPr>
          <p:nvPr>
            <p:ph type="body" sz="quarter" idx="12"/>
          </p:nvPr>
        </p:nvSpPr>
        <p:spPr>
          <a:xfrm>
            <a:off x="4432301" y="1144590"/>
            <a:ext cx="3327400" cy="4876799"/>
          </a:xfrm>
        </p:spPr>
        <p:txBody>
          <a:bodyPr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Text Placeholder 4"/>
          <p:cNvSpPr>
            <a:spLocks noGrp="1"/>
          </p:cNvSpPr>
          <p:nvPr>
            <p:ph type="body" sz="quarter" idx="13"/>
          </p:nvPr>
        </p:nvSpPr>
        <p:spPr>
          <a:xfrm>
            <a:off x="8235950" y="1144590"/>
            <a:ext cx="3331636" cy="4876799"/>
          </a:xfrm>
        </p:spPr>
        <p:txBody>
          <a:bodyPr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66834995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399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Footer - Use 'Insert &gt;Header &amp; Footer' to modify this text and ‘Apply to all’</a:t>
            </a:r>
            <a:endParaRPr lang="en-GB"/>
          </a:p>
        </p:txBody>
      </p:sp>
      <p:sp>
        <p:nvSpPr>
          <p:cNvPr id="5" name="Text Placeholder 4"/>
          <p:cNvSpPr>
            <a:spLocks noGrp="1"/>
          </p:cNvSpPr>
          <p:nvPr>
            <p:ph type="body" sz="quarter" idx="11"/>
          </p:nvPr>
        </p:nvSpPr>
        <p:spPr>
          <a:xfrm>
            <a:off x="624420" y="1144589"/>
            <a:ext cx="3328455" cy="4876800"/>
          </a:xfrm>
        </p:spPr>
        <p:txBody>
          <a:bodyPr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Text Placeholder 4"/>
          <p:cNvSpPr>
            <a:spLocks noGrp="1"/>
          </p:cNvSpPr>
          <p:nvPr>
            <p:ph type="body" sz="quarter" idx="12"/>
          </p:nvPr>
        </p:nvSpPr>
        <p:spPr>
          <a:xfrm>
            <a:off x="4432301" y="1144590"/>
            <a:ext cx="3327400" cy="4876799"/>
          </a:xfrm>
        </p:spPr>
        <p:txBody>
          <a:bodyPr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8" name="Picture Placeholder 7"/>
          <p:cNvSpPr>
            <a:spLocks noGrp="1"/>
          </p:cNvSpPr>
          <p:nvPr>
            <p:ph type="pic" sz="quarter" idx="13"/>
          </p:nvPr>
        </p:nvSpPr>
        <p:spPr>
          <a:xfrm>
            <a:off x="8235950" y="1196975"/>
            <a:ext cx="3332163" cy="4824413"/>
          </a:xfrm>
        </p:spPr>
        <p:txBody>
          <a:bodyPr anchor="ctr"/>
          <a:lstStyle>
            <a:lvl1pPr marL="0" indent="0" algn="ctr">
              <a:buNone/>
              <a:defRPr sz="1800">
                <a:solidFill>
                  <a:schemeClr val="bg2"/>
                </a:solidFill>
              </a:defRPr>
            </a:lvl1pPr>
          </a:lstStyle>
          <a:p>
            <a:r>
              <a:rPr lang="en-US" smtClean="0"/>
              <a:t>Click icon to add picture</a:t>
            </a:r>
            <a:endParaRPr lang="en-GB"/>
          </a:p>
        </p:txBody>
      </p:sp>
    </p:spTree>
    <p:extLst>
      <p:ext uri="{BB962C8B-B14F-4D97-AF65-F5344CB8AC3E}">
        <p14:creationId xmlns:p14="http://schemas.microsoft.com/office/powerpoint/2010/main" val="144400463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399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Line 9"/>
          <p:cNvSpPr>
            <a:spLocks noChangeShapeType="1"/>
          </p:cNvSpPr>
          <p:nvPr/>
        </p:nvSpPr>
        <p:spPr bwMode="auto">
          <a:xfrm>
            <a:off x="624419" y="1052513"/>
            <a:ext cx="10943167"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8" name="Rectangle 17"/>
          <p:cNvSpPr>
            <a:spLocks noGrp="1" noChangeArrowheads="1"/>
          </p:cNvSpPr>
          <p:nvPr>
            <p:ph type="title"/>
          </p:nvPr>
        </p:nvSpPr>
        <p:spPr bwMode="auto">
          <a:xfrm>
            <a:off x="624419" y="188913"/>
            <a:ext cx="1094316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smtClean="0"/>
              <a:t>Click to edit title (2 lines max)</a:t>
            </a:r>
            <a:endParaRPr lang="en-GB" altLang="en-US" dirty="0" smtClean="0"/>
          </a:p>
        </p:txBody>
      </p:sp>
      <p:sp>
        <p:nvSpPr>
          <p:cNvPr id="9" name="Rectangle 5"/>
          <p:cNvSpPr txBox="1">
            <a:spLocks noChangeArrowheads="1"/>
          </p:cNvSpPr>
          <p:nvPr/>
        </p:nvSpPr>
        <p:spPr bwMode="auto">
          <a:xfrm>
            <a:off x="988239" y="6630990"/>
            <a:ext cx="1466849" cy="92075"/>
          </a:xfrm>
          <a:prstGeom prst="rect">
            <a:avLst/>
          </a:prstGeom>
          <a:noFill/>
          <a:ln w="9525">
            <a:noFill/>
            <a:miter lim="800000"/>
            <a:headEnd/>
            <a:tailEnd/>
          </a:ln>
          <a:effectLst/>
        </p:spPr>
        <p:txBody>
          <a:bodyPr lIns="0" tIns="0" rIns="0" bIns="0">
            <a:spAutoFit/>
          </a:bodyPr>
          <a:lstStyle>
            <a:lvl1pPr>
              <a:defRPr sz="1000" noProof="1" smtClean="0">
                <a:solidFill>
                  <a:schemeClr val="bg2"/>
                </a:solidFill>
                <a:latin typeface="Arial" charset="0"/>
              </a:defRPr>
            </a:lvl1pPr>
          </a:lstStyle>
          <a:p>
            <a:pPr>
              <a:defRPr/>
            </a:pPr>
            <a:r>
              <a:rPr lang="en-US" sz="600">
                <a:solidFill>
                  <a:srgbClr val="000000"/>
                </a:solidFill>
                <a:cs typeface="+mn-cs"/>
              </a:rPr>
              <a:t>Johnson Controls, Inc. —</a:t>
            </a:r>
            <a:endParaRPr lang="en-GB" sz="600">
              <a:solidFill>
                <a:srgbClr val="000000"/>
              </a:solidFill>
              <a:cs typeface="Arial" charset="0"/>
            </a:endParaRPr>
          </a:p>
        </p:txBody>
      </p:sp>
      <p:sp>
        <p:nvSpPr>
          <p:cNvPr id="10" name="Rectangle 6"/>
          <p:cNvSpPr txBox="1">
            <a:spLocks noChangeArrowheads="1"/>
          </p:cNvSpPr>
          <p:nvPr/>
        </p:nvSpPr>
        <p:spPr bwMode="auto">
          <a:xfrm>
            <a:off x="624417" y="6560604"/>
            <a:ext cx="359832" cy="215900"/>
          </a:xfrm>
          <a:prstGeom prst="rect">
            <a:avLst/>
          </a:prstGeom>
          <a:noFill/>
          <a:ln w="9525">
            <a:noFill/>
            <a:miter lim="800000"/>
            <a:headEnd/>
            <a:tailEnd/>
          </a:ln>
          <a:effectLst/>
        </p:spPr>
        <p:txBody>
          <a:bodyPr lIns="0" tIns="0" rIns="0" bIns="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hangingPunct="1"/>
            <a:fld id="{5CFF3644-1C11-477C-A5D5-3A3BC5CE8122}" type="slidenum">
              <a:rPr lang="de-DE" sz="900" b="0" smtClean="0">
                <a:solidFill>
                  <a:srgbClr val="000000"/>
                </a:solidFill>
              </a:rPr>
              <a:pPr algn="l" eaLnBrk="1" hangingPunct="1"/>
              <a:t>‹#›</a:t>
            </a:fld>
            <a:endParaRPr lang="de-DE" sz="900" b="0">
              <a:solidFill>
                <a:srgbClr val="000000"/>
              </a:solidFill>
            </a:endParaRPr>
          </a:p>
        </p:txBody>
      </p:sp>
      <p:pic>
        <p:nvPicPr>
          <p:cNvPr id="11" name="Picture 10" descr="JCI_RGB.emf"/>
          <p:cNvPicPr>
            <a:picLocks/>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0453834" y="6234113"/>
            <a:ext cx="1113750" cy="48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
          <p:cNvSpPr>
            <a:spLocks noGrp="1"/>
          </p:cNvSpPr>
          <p:nvPr>
            <p:ph type="body" idx="1"/>
          </p:nvPr>
        </p:nvSpPr>
        <p:spPr bwMode="auto">
          <a:xfrm>
            <a:off x="624419" y="1144589"/>
            <a:ext cx="10943165" cy="487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text (use indent for a higher bullet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p:txBody>
      </p:sp>
      <p:sp>
        <p:nvSpPr>
          <p:cNvPr id="13" name="Footer Placeholder 1"/>
          <p:cNvSpPr>
            <a:spLocks noGrp="1"/>
          </p:cNvSpPr>
          <p:nvPr>
            <p:ph type="ftr" sz="quarter" idx="3"/>
          </p:nvPr>
        </p:nvSpPr>
        <p:spPr>
          <a:xfrm>
            <a:off x="1918088" y="6581111"/>
            <a:ext cx="6333956" cy="193675"/>
          </a:xfrm>
          <a:prstGeom prst="rect">
            <a:avLst/>
          </a:prstGeom>
        </p:spPr>
        <p:txBody>
          <a:bodyPr vert="horz" lIns="0" tIns="0" rIns="0" bIns="0" rtlCol="0" anchor="ctr"/>
          <a:lstStyle>
            <a:lvl1pPr algn="l">
              <a:defRPr sz="600">
                <a:solidFill>
                  <a:schemeClr val="tx1"/>
                </a:solidFill>
              </a:defRPr>
            </a:lvl1pPr>
          </a:lstStyle>
          <a:p>
            <a:r>
              <a:rPr lang="en-GB" smtClean="0"/>
              <a:t>Footer - Use 'Insert &gt;Header &amp; Footer' to modify this text and ‘Apply to all’</a:t>
            </a:r>
            <a:endParaRPr lang="en-GB"/>
          </a:p>
        </p:txBody>
      </p:sp>
      <p:sp>
        <p:nvSpPr>
          <p:cNvPr id="14" name="Rectangle 13"/>
          <p:cNvSpPr/>
          <p:nvPr userDrawn="1"/>
        </p:nvSpPr>
        <p:spPr bwMode="white">
          <a:xfrm rot="5400000">
            <a:off x="5979323" y="-6304754"/>
            <a:ext cx="233361" cy="12192000"/>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5" name="Straight Connector 14"/>
          <p:cNvCxnSpPr/>
          <p:nvPr userDrawn="1"/>
        </p:nvCxnSpPr>
        <p:spPr bwMode="white">
          <a:xfrm rot="16200000" flipH="1">
            <a:off x="507736"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white">
          <a:xfrm rot="16200000" flipH="1">
            <a:off x="11450903"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white">
          <a:xfrm rot="16200000" flipH="1">
            <a:off x="574542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bwMode="white">
          <a:xfrm rot="16200000" flipH="1">
            <a:off x="622167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Group 39"/>
          <p:cNvGrpSpPr>
            <a:grpSpLocks/>
          </p:cNvGrpSpPr>
          <p:nvPr userDrawn="1"/>
        </p:nvGrpSpPr>
        <p:grpSpPr bwMode="white">
          <a:xfrm>
            <a:off x="-753534" y="0"/>
            <a:ext cx="654051" cy="6865938"/>
            <a:chOff x="-565302" y="0"/>
            <a:chExt cx="490967" cy="6865432"/>
          </a:xfrm>
        </p:grpSpPr>
        <p:sp>
          <p:nvSpPr>
            <p:cNvPr id="20" name="Rectangle 19"/>
            <p:cNvSpPr/>
            <p:nvPr userDrawn="1"/>
          </p:nvSpPr>
          <p:spPr bwMode="white">
            <a:xfrm>
              <a:off x="-565302" y="0"/>
              <a:ext cx="490967" cy="686543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nvGrpSpPr>
            <p:cNvPr id="21" name="Group 41"/>
            <p:cNvGrpSpPr>
              <a:grpSpLocks/>
            </p:cNvGrpSpPr>
            <p:nvPr userDrawn="1"/>
          </p:nvGrpSpPr>
          <p:grpSpPr bwMode="white">
            <a:xfrm>
              <a:off x="-307801" y="1143000"/>
              <a:ext cx="233465" cy="4572000"/>
              <a:chOff x="-361009" y="1143000"/>
              <a:chExt cx="286674" cy="4572000"/>
            </a:xfrm>
          </p:grpSpPr>
          <p:cxnSp>
            <p:nvCxnSpPr>
              <p:cNvPr id="36" name="Straight Connector 35"/>
              <p:cNvCxnSpPr/>
              <p:nvPr userDrawn="1"/>
            </p:nvCxnSpPr>
            <p:spPr bwMode="white">
              <a:xfrm flipH="1">
                <a:off x="-361132" y="5714579"/>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bwMode="white">
              <a:xfrm flipH="1">
                <a:off x="-361132" y="4571663"/>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bwMode="white">
              <a:xfrm flipH="1">
                <a:off x="-361132" y="2285832"/>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white">
              <a:xfrm flipH="1">
                <a:off x="-361132" y="1142916"/>
                <a:ext cx="286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8"/>
            <p:cNvGrpSpPr>
              <a:grpSpLocks/>
            </p:cNvGrpSpPr>
            <p:nvPr userDrawn="1"/>
          </p:nvGrpSpPr>
          <p:grpSpPr bwMode="white">
            <a:xfrm>
              <a:off x="-307801" y="0"/>
              <a:ext cx="233466" cy="6865432"/>
              <a:chOff x="-564989" y="0"/>
              <a:chExt cx="490654" cy="6865432"/>
            </a:xfrm>
          </p:grpSpPr>
          <p:cxnSp>
            <p:nvCxnSpPr>
              <p:cNvPr id="30" name="Straight Connector 29"/>
              <p:cNvCxnSpPr/>
              <p:nvPr userDrawn="1"/>
            </p:nvCxnSpPr>
            <p:spPr bwMode="white">
              <a:xfrm flipH="1">
                <a:off x="-361508" y="0"/>
                <a:ext cx="2871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bwMode="white">
              <a:xfrm flipH="1">
                <a:off x="-565199" y="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white">
              <a:xfrm flipH="1">
                <a:off x="-565199" y="171596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white">
              <a:xfrm flipH="1">
                <a:off x="-565199" y="343351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white">
              <a:xfrm flipH="1">
                <a:off x="-565199" y="5149470"/>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white">
              <a:xfrm flipH="1">
                <a:off x="-565199" y="6865432"/>
                <a:ext cx="490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43"/>
            <p:cNvSpPr txBox="1">
              <a:spLocks noChangeArrowheads="1"/>
            </p:cNvSpPr>
            <p:nvPr userDrawn="1"/>
          </p:nvSpPr>
          <p:spPr bwMode="white">
            <a:xfrm>
              <a:off x="-537022" y="102862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1/6</a:t>
              </a:r>
            </a:p>
          </p:txBody>
        </p:sp>
        <p:sp>
          <p:nvSpPr>
            <p:cNvPr id="24" name="TextBox 44"/>
            <p:cNvSpPr txBox="1">
              <a:spLocks noChangeArrowheads="1"/>
            </p:cNvSpPr>
            <p:nvPr userDrawn="1"/>
          </p:nvSpPr>
          <p:spPr bwMode="white">
            <a:xfrm>
              <a:off x="-537022" y="2182652"/>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2/6</a:t>
              </a:r>
            </a:p>
          </p:txBody>
        </p:sp>
        <p:sp>
          <p:nvSpPr>
            <p:cNvPr id="25" name="TextBox 45"/>
            <p:cNvSpPr txBox="1">
              <a:spLocks noChangeArrowheads="1"/>
            </p:cNvSpPr>
            <p:nvPr userDrawn="1"/>
          </p:nvSpPr>
          <p:spPr bwMode="white">
            <a:xfrm>
              <a:off x="-537022" y="4463721"/>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4/6</a:t>
              </a:r>
            </a:p>
          </p:txBody>
        </p:sp>
        <p:sp>
          <p:nvSpPr>
            <p:cNvPr id="26" name="TextBox 46"/>
            <p:cNvSpPr txBox="1">
              <a:spLocks noChangeArrowheads="1"/>
            </p:cNvSpPr>
            <p:nvPr userDrawn="1"/>
          </p:nvSpPr>
          <p:spPr bwMode="white">
            <a:xfrm>
              <a:off x="-537022" y="5601875"/>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5/6</a:t>
              </a:r>
            </a:p>
          </p:txBody>
        </p:sp>
        <p:sp>
          <p:nvSpPr>
            <p:cNvPr id="27" name="TextBox 47"/>
            <p:cNvSpPr txBox="1">
              <a:spLocks noChangeArrowheads="1"/>
            </p:cNvSpPr>
            <p:nvPr userDrawn="1"/>
          </p:nvSpPr>
          <p:spPr bwMode="white">
            <a:xfrm>
              <a:off x="-537022" y="1611194"/>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1/4</a:t>
              </a:r>
            </a:p>
          </p:txBody>
        </p:sp>
        <p:sp>
          <p:nvSpPr>
            <p:cNvPr id="28" name="TextBox 48"/>
            <p:cNvSpPr txBox="1">
              <a:spLocks noChangeArrowheads="1"/>
            </p:cNvSpPr>
            <p:nvPr userDrawn="1"/>
          </p:nvSpPr>
          <p:spPr bwMode="white">
            <a:xfrm>
              <a:off x="-537022" y="5049466"/>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3/4</a:t>
              </a:r>
            </a:p>
          </p:txBody>
        </p:sp>
        <p:sp>
          <p:nvSpPr>
            <p:cNvPr id="29" name="TextBox 49"/>
            <p:cNvSpPr txBox="1">
              <a:spLocks noChangeArrowheads="1"/>
            </p:cNvSpPr>
            <p:nvPr userDrawn="1"/>
          </p:nvSpPr>
          <p:spPr bwMode="white">
            <a:xfrm>
              <a:off x="-537022" y="3338267"/>
              <a:ext cx="246918" cy="2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GB" altLang="en-US" sz="800" smtClean="0">
                  <a:solidFill>
                    <a:srgbClr val="A6A6A6"/>
                  </a:solidFill>
                  <a:cs typeface="Arial" charset="0"/>
                </a:rPr>
                <a:t>1/2</a:t>
              </a:r>
            </a:p>
          </p:txBody>
        </p:sp>
      </p:grpSp>
      <p:cxnSp>
        <p:nvCxnSpPr>
          <p:cNvPr id="40" name="Straight Connector 39"/>
          <p:cNvCxnSpPr/>
          <p:nvPr userDrawn="1"/>
        </p:nvCxnSpPr>
        <p:spPr bwMode="white">
          <a:xfrm rot="16200000" flipH="1">
            <a:off x="597931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white">
          <a:xfrm rot="16200000" flipH="1">
            <a:off x="4074496"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white">
          <a:xfrm rot="16200000" flipH="1">
            <a:off x="7879380"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white">
          <a:xfrm rot="16200000" flipH="1">
            <a:off x="3836394"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white">
          <a:xfrm rot="16200000" flipH="1">
            <a:off x="431740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white">
          <a:xfrm rot="16200000" flipH="1">
            <a:off x="7644077"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white">
          <a:xfrm rot="16200000" flipH="1">
            <a:off x="8120329" y="-208755"/>
            <a:ext cx="2333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48293"/>
      </p:ext>
    </p:extLst>
  </p:cSld>
  <p:clrMap bg1="lt1" tx1="dk1" bg2="lt2" tx2="dk2" accent1="accent1" accent2="accent2" accent3="accent3" accent4="accent4" accent5="accent5" accent6="accent6" hlink="hlink" folHlink="folHlink"/>
  <p:sldLayoutIdLst>
    <p:sldLayoutId id="2147484238" r:id="rId1"/>
    <p:sldLayoutId id="2147484227" r:id="rId2"/>
    <p:sldLayoutId id="2147484226" r:id="rId3"/>
    <p:sldLayoutId id="2147484224" r:id="rId4"/>
    <p:sldLayoutId id="2147484229" r:id="rId5"/>
    <p:sldLayoutId id="2147484230" r:id="rId6"/>
    <p:sldLayoutId id="2147484228" r:id="rId7"/>
    <p:sldLayoutId id="2147484239" r:id="rId8"/>
    <p:sldLayoutId id="2147484240" r:id="rId9"/>
    <p:sldLayoutId id="2147484241" r:id="rId10"/>
    <p:sldLayoutId id="2147484225" r:id="rId11"/>
    <p:sldLayoutId id="2147484231" r:id="rId12"/>
    <p:sldLayoutId id="2147484242" r:id="rId13"/>
    <p:sldLayoutId id="2147484233" r:id="rId14"/>
    <p:sldLayoutId id="2147484234" r:id="rId15"/>
    <p:sldLayoutId id="2147484235" r:id="rId16"/>
    <p:sldLayoutId id="2147484236" r:id="rId17"/>
    <p:sldLayoutId id="2147484237" r:id="rId18"/>
  </p:sldLayoutIdLst>
  <p:transition>
    <p:fade/>
  </p:transition>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66700" indent="-266700" algn="l" defTabSz="914400" rtl="0" eaLnBrk="1" latinLnBrk="0" hangingPunct="1">
        <a:lnSpc>
          <a:spcPct val="100000"/>
        </a:lnSpc>
        <a:spcBef>
          <a:spcPts val="300"/>
        </a:spcBef>
        <a:spcAft>
          <a:spcPts val="300"/>
        </a:spcAft>
        <a:buClr>
          <a:schemeClr val="tx1"/>
        </a:buClr>
        <a:buFont typeface="Wingdings" panose="05000000000000000000" pitchFamily="2" charset="2"/>
        <a:buChar char="n"/>
        <a:defRPr sz="1800" kern="1200">
          <a:solidFill>
            <a:schemeClr val="tx1"/>
          </a:solidFill>
          <a:latin typeface="+mn-lt"/>
          <a:ea typeface="+mn-ea"/>
          <a:cs typeface="+mn-cs"/>
        </a:defRPr>
      </a:lvl1pPr>
      <a:lvl2pPr marL="623888" indent="-266700" algn="l" defTabSz="914400" rtl="0" eaLnBrk="1" latinLnBrk="0" hangingPunct="1">
        <a:lnSpc>
          <a:spcPct val="100000"/>
        </a:lnSpc>
        <a:spcBef>
          <a:spcPts val="300"/>
        </a:spcBef>
        <a:spcAft>
          <a:spcPts val="300"/>
        </a:spcAft>
        <a:buClr>
          <a:schemeClr val="tx1"/>
        </a:buClr>
        <a:buFont typeface="Wingdings" panose="05000000000000000000" pitchFamily="2" charset="2"/>
        <a:buChar char="n"/>
        <a:defRPr sz="1600" kern="1200">
          <a:solidFill>
            <a:schemeClr val="tx1"/>
          </a:solidFill>
          <a:latin typeface="+mn-lt"/>
          <a:ea typeface="+mn-ea"/>
          <a:cs typeface="+mn-cs"/>
        </a:defRPr>
      </a:lvl2pPr>
      <a:lvl3pPr marL="898525" indent="-274638" algn="l" defTabSz="914400" rtl="0" eaLnBrk="1" latinLnBrk="0" hangingPunct="1">
        <a:lnSpc>
          <a:spcPct val="100000"/>
        </a:lnSpc>
        <a:spcBef>
          <a:spcPts val="300"/>
        </a:spcBef>
        <a:spcAft>
          <a:spcPts val="300"/>
        </a:spcAft>
        <a:buClr>
          <a:schemeClr val="tx1"/>
        </a:buClr>
        <a:buFont typeface="Wingdings" panose="05000000000000000000" pitchFamily="2" charset="2"/>
        <a:buChar char="n"/>
        <a:defRPr sz="1400" kern="1200">
          <a:solidFill>
            <a:schemeClr val="tx1"/>
          </a:solidFill>
          <a:latin typeface="+mn-lt"/>
          <a:ea typeface="+mn-ea"/>
          <a:cs typeface="+mn-cs"/>
        </a:defRPr>
      </a:lvl3pPr>
      <a:lvl4pPr marL="1163638" indent="-265113" algn="l" defTabSz="914400" rtl="0" eaLnBrk="1" latinLnBrk="0" hangingPunct="1">
        <a:lnSpc>
          <a:spcPct val="100000"/>
        </a:lnSpc>
        <a:spcBef>
          <a:spcPts val="300"/>
        </a:spcBef>
        <a:spcAft>
          <a:spcPts val="300"/>
        </a:spcAft>
        <a:buClr>
          <a:schemeClr val="tx1"/>
        </a:buClr>
        <a:buFont typeface="Wingdings" panose="05000000000000000000" pitchFamily="2" charset="2"/>
        <a:buChar char="n"/>
        <a:defRPr sz="1200" kern="1200">
          <a:solidFill>
            <a:schemeClr val="tx1"/>
          </a:solidFill>
          <a:latin typeface="+mn-lt"/>
          <a:ea typeface="+mn-ea"/>
          <a:cs typeface="+mn-cs"/>
        </a:defRPr>
      </a:lvl4pPr>
      <a:lvl5pPr marL="1438275" indent="-274638" algn="l" defTabSz="914400" rtl="0" eaLnBrk="1" latinLnBrk="0" hangingPunct="1">
        <a:lnSpc>
          <a:spcPct val="100000"/>
        </a:lnSpc>
        <a:spcBef>
          <a:spcPts val="300"/>
        </a:spcBef>
        <a:spcAft>
          <a:spcPts val="300"/>
        </a:spcAft>
        <a:buClr>
          <a:schemeClr val="tx1"/>
        </a:buClr>
        <a:buFont typeface="Wingdings" panose="05000000000000000000" pitchFamily="2" charset="2"/>
        <a:buChar char="n"/>
        <a:defRPr sz="1200" kern="1200">
          <a:solidFill>
            <a:schemeClr val="tx1"/>
          </a:solidFill>
          <a:latin typeface="+mn-lt"/>
          <a:ea typeface="+mn-ea"/>
          <a:cs typeface="+mn-cs"/>
        </a:defRPr>
      </a:lvl5pPr>
      <a:lvl6pPr marL="1703388" indent="-265113" algn="l" defTabSz="914400" rtl="0" eaLnBrk="1" latinLnBrk="0" hangingPunct="1">
        <a:lnSpc>
          <a:spcPct val="100000"/>
        </a:lnSpc>
        <a:spcBef>
          <a:spcPts val="300"/>
        </a:spcBef>
        <a:spcAft>
          <a:spcPts val="300"/>
        </a:spcAft>
        <a:buClr>
          <a:schemeClr val="tx1"/>
        </a:buClr>
        <a:buFont typeface="Wingdings" panose="05000000000000000000" pitchFamily="2" charset="2"/>
        <a:buChar char="n"/>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93" userDrawn="1">
          <p15:clr>
            <a:srgbClr val="F26B43"/>
          </p15:clr>
        </p15:guide>
        <p15:guide id="2" pos="7287" userDrawn="1">
          <p15:clr>
            <a:srgbClr val="F26B43"/>
          </p15:clr>
        </p15:guide>
        <p15:guide id="3" orient="horz" pos="754" userDrawn="1">
          <p15:clr>
            <a:srgbClr val="F26B43"/>
          </p15:clr>
        </p15:guide>
        <p15:guide id="4" pos="393" userDrawn="1">
          <p15:clr>
            <a:srgbClr val="F26B43"/>
          </p15:clr>
        </p15:guide>
        <p15:guide id="5" pos="3840" userDrawn="1">
          <p15:clr>
            <a:srgbClr val="F26B43"/>
          </p15:clr>
        </p15:guide>
        <p15:guide id="6" pos="3693" userDrawn="1">
          <p15:clr>
            <a:srgbClr val="F26B43"/>
          </p15:clr>
        </p15:guide>
        <p15:guide id="7" pos="3993" userDrawn="1">
          <p15:clr>
            <a:srgbClr val="F26B43"/>
          </p15:clr>
        </p15:guide>
        <p15:guide id="8" orient="horz" pos="4227" userDrawn="1">
          <p15:clr>
            <a:srgbClr val="F26B43"/>
          </p15:clr>
        </p15:guide>
        <p15:guide id="9" pos="2490" userDrawn="1">
          <p15:clr>
            <a:srgbClr val="F26B43"/>
          </p15:clr>
        </p15:guide>
        <p15:guide id="10" pos="2640" userDrawn="1">
          <p15:clr>
            <a:srgbClr val="F26B43"/>
          </p15:clr>
        </p15:guide>
        <p15:guide id="11" pos="2792" userDrawn="1">
          <p15:clr>
            <a:srgbClr val="F26B43"/>
          </p15:clr>
        </p15:guide>
        <p15:guide id="12" pos="4888" userDrawn="1">
          <p15:clr>
            <a:srgbClr val="F26B43"/>
          </p15:clr>
        </p15:guide>
        <p15:guide id="13" pos="5038" userDrawn="1">
          <p15:clr>
            <a:srgbClr val="F26B43"/>
          </p15:clr>
        </p15:guide>
        <p15:guide id="14" pos="51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8" name="TextBox 7"/>
          <p:cNvSpPr txBox="1"/>
          <p:nvPr/>
        </p:nvSpPr>
        <p:spPr>
          <a:xfrm>
            <a:off x="28074" y="2133600"/>
            <a:ext cx="5338321" cy="3662541"/>
          </a:xfrm>
          <a:prstGeom prst="rect">
            <a:avLst/>
          </a:prstGeom>
          <a:noFill/>
        </p:spPr>
        <p:txBody>
          <a:bodyPr wrap="none" rtlCol="0">
            <a:spAutoFit/>
          </a:bodyPr>
          <a:lstStyle/>
          <a:p>
            <a:pPr algn="ctr"/>
            <a:r>
              <a:rPr lang="en-GB" sz="8800" dirty="0" smtClean="0">
                <a:solidFill>
                  <a:schemeClr val="bg1"/>
                </a:solidFill>
              </a:rPr>
              <a:t>SEED </a:t>
            </a:r>
          </a:p>
          <a:p>
            <a:pPr algn="ctr"/>
            <a:r>
              <a:rPr lang="en-GB" sz="2400" dirty="0" smtClean="0">
                <a:solidFill>
                  <a:schemeClr val="bg1"/>
                </a:solidFill>
              </a:rPr>
              <a:t>Building Energy Management System</a:t>
            </a:r>
          </a:p>
          <a:p>
            <a:pPr algn="ctr"/>
            <a:endParaRPr lang="en-GB" sz="2400" dirty="0" smtClean="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r>
              <a:rPr lang="en-GB" sz="2400" dirty="0" smtClean="0">
                <a:solidFill>
                  <a:schemeClr val="bg1"/>
                </a:solidFill>
              </a:rPr>
              <a:t>Johnson Controls</a:t>
            </a:r>
          </a:p>
        </p:txBody>
      </p:sp>
    </p:spTree>
    <p:extLst>
      <p:ext uri="{BB962C8B-B14F-4D97-AF65-F5344CB8AC3E}">
        <p14:creationId xmlns:p14="http://schemas.microsoft.com/office/powerpoint/2010/main" val="268482692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Leak Report</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US" dirty="0" smtClean="0"/>
              <a:t>shows energy use differences of master meters and meters</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5" name="Picture 4"/>
          <p:cNvPicPr>
            <a:picLocks noChangeAspect="1"/>
          </p:cNvPicPr>
          <p:nvPr/>
        </p:nvPicPr>
        <p:blipFill>
          <a:blip r:embed="rId3"/>
          <a:stretch>
            <a:fillRect/>
          </a:stretch>
        </p:blipFill>
        <p:spPr>
          <a:xfrm>
            <a:off x="613190" y="1600200"/>
            <a:ext cx="9563100" cy="4552950"/>
          </a:xfrm>
          <a:prstGeom prst="rect">
            <a:avLst/>
          </a:prstGeom>
        </p:spPr>
      </p:pic>
    </p:spTree>
    <p:extLst>
      <p:ext uri="{BB962C8B-B14F-4D97-AF65-F5344CB8AC3E}">
        <p14:creationId xmlns:p14="http://schemas.microsoft.com/office/powerpoint/2010/main" val="66246906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Regression </a:t>
            </a:r>
            <a:r>
              <a:rPr lang="en-US" dirty="0" smtClean="0"/>
              <a:t>Analysis</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GB" dirty="0" smtClean="0"/>
              <a:t>shows </a:t>
            </a:r>
            <a:r>
              <a:rPr lang="en-US" dirty="0"/>
              <a:t>regression analysis </a:t>
            </a:r>
            <a:r>
              <a:rPr lang="en-US" dirty="0" smtClean="0"/>
              <a:t>result for </a:t>
            </a:r>
            <a:r>
              <a:rPr lang="en-US" dirty="0"/>
              <a:t>estimating the relationships among variables</a:t>
            </a:r>
            <a:r>
              <a:rPr lang="en-GB" dirty="0" smtClean="0"/>
              <a:t> </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7" name="Picture 6"/>
          <p:cNvPicPr>
            <a:picLocks noChangeAspect="1"/>
          </p:cNvPicPr>
          <p:nvPr/>
        </p:nvPicPr>
        <p:blipFill>
          <a:blip r:embed="rId3"/>
          <a:stretch>
            <a:fillRect/>
          </a:stretch>
        </p:blipFill>
        <p:spPr>
          <a:xfrm>
            <a:off x="583671" y="1571625"/>
            <a:ext cx="9515475" cy="4448175"/>
          </a:xfrm>
          <a:prstGeom prst="rect">
            <a:avLst/>
          </a:prstGeom>
        </p:spPr>
      </p:pic>
    </p:spTree>
    <p:extLst>
      <p:ext uri="{BB962C8B-B14F-4D97-AF65-F5344CB8AC3E}">
        <p14:creationId xmlns:p14="http://schemas.microsoft.com/office/powerpoint/2010/main" val="234887278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Utilities Report</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GB" dirty="0" smtClean="0"/>
              <a:t>shows energy use by energy utilities</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5" name="Picture 4"/>
          <p:cNvPicPr>
            <a:picLocks noChangeAspect="1"/>
          </p:cNvPicPr>
          <p:nvPr/>
        </p:nvPicPr>
        <p:blipFill>
          <a:blip r:embed="rId3"/>
          <a:stretch>
            <a:fillRect/>
          </a:stretch>
        </p:blipFill>
        <p:spPr>
          <a:xfrm>
            <a:off x="624419" y="1600200"/>
            <a:ext cx="9534525" cy="4819650"/>
          </a:xfrm>
          <a:prstGeom prst="rect">
            <a:avLst/>
          </a:prstGeom>
        </p:spPr>
      </p:pic>
    </p:spTree>
    <p:extLst>
      <p:ext uri="{BB962C8B-B14F-4D97-AF65-F5344CB8AC3E}">
        <p14:creationId xmlns:p14="http://schemas.microsoft.com/office/powerpoint/2010/main" val="308549183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 Report</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GB" dirty="0" smtClean="0"/>
              <a:t>shows Coefficient </a:t>
            </a:r>
            <a:r>
              <a:rPr lang="en-GB" dirty="0"/>
              <a:t>of </a:t>
            </a:r>
            <a:r>
              <a:rPr lang="en-GB" dirty="0" smtClean="0"/>
              <a:t>Performance for chillers</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8" name="Picture 7"/>
          <p:cNvPicPr>
            <a:picLocks noChangeAspect="1"/>
          </p:cNvPicPr>
          <p:nvPr/>
        </p:nvPicPr>
        <p:blipFill>
          <a:blip r:embed="rId3"/>
          <a:stretch>
            <a:fillRect/>
          </a:stretch>
        </p:blipFill>
        <p:spPr>
          <a:xfrm>
            <a:off x="612387" y="1600200"/>
            <a:ext cx="9544050" cy="4524375"/>
          </a:xfrm>
          <a:prstGeom prst="rect">
            <a:avLst/>
          </a:prstGeom>
        </p:spPr>
      </p:pic>
    </p:spTree>
    <p:extLst>
      <p:ext uri="{BB962C8B-B14F-4D97-AF65-F5344CB8AC3E}">
        <p14:creationId xmlns:p14="http://schemas.microsoft.com/office/powerpoint/2010/main" val="64345166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Hours Energy Report</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GB" dirty="0" smtClean="0"/>
              <a:t>shows energy use of working hours and off hours</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5" name="Picture 4"/>
          <p:cNvPicPr>
            <a:picLocks noChangeAspect="1"/>
          </p:cNvPicPr>
          <p:nvPr/>
        </p:nvPicPr>
        <p:blipFill>
          <a:blip r:embed="rId3"/>
          <a:stretch>
            <a:fillRect/>
          </a:stretch>
        </p:blipFill>
        <p:spPr>
          <a:xfrm>
            <a:off x="624419" y="1600200"/>
            <a:ext cx="10334625" cy="4371975"/>
          </a:xfrm>
          <a:prstGeom prst="rect">
            <a:avLst/>
          </a:prstGeom>
        </p:spPr>
      </p:pic>
    </p:spTree>
    <p:extLst>
      <p:ext uri="{BB962C8B-B14F-4D97-AF65-F5344CB8AC3E}">
        <p14:creationId xmlns:p14="http://schemas.microsoft.com/office/powerpoint/2010/main" val="353778338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Days Energy Report</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GB" dirty="0" smtClean="0"/>
              <a:t>shows energy use of working days and holidays</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4" name="Picture 3"/>
          <p:cNvPicPr>
            <a:picLocks noChangeAspect="1"/>
          </p:cNvPicPr>
          <p:nvPr/>
        </p:nvPicPr>
        <p:blipFill>
          <a:blip r:embed="rId3"/>
          <a:stretch>
            <a:fillRect/>
          </a:stretch>
        </p:blipFill>
        <p:spPr>
          <a:xfrm>
            <a:off x="624419" y="1600200"/>
            <a:ext cx="10582275" cy="4286250"/>
          </a:xfrm>
          <a:prstGeom prst="rect">
            <a:avLst/>
          </a:prstGeom>
        </p:spPr>
      </p:pic>
    </p:spTree>
    <p:extLst>
      <p:ext uri="{BB962C8B-B14F-4D97-AF65-F5344CB8AC3E}">
        <p14:creationId xmlns:p14="http://schemas.microsoft.com/office/powerpoint/2010/main" val="231632234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GB" dirty="0" smtClean="0"/>
              <a:t>displays trends of sensors</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4" name="Picture 3"/>
          <p:cNvPicPr>
            <a:picLocks noChangeAspect="1"/>
          </p:cNvPicPr>
          <p:nvPr/>
        </p:nvPicPr>
        <p:blipFill>
          <a:blip r:embed="rId3"/>
          <a:stretch>
            <a:fillRect/>
          </a:stretch>
        </p:blipFill>
        <p:spPr>
          <a:xfrm>
            <a:off x="624419" y="1590675"/>
            <a:ext cx="9563100" cy="4581525"/>
          </a:xfrm>
          <a:prstGeom prst="rect">
            <a:avLst/>
          </a:prstGeom>
        </p:spPr>
      </p:pic>
    </p:spTree>
    <p:extLst>
      <p:ext uri="{BB962C8B-B14F-4D97-AF65-F5344CB8AC3E}">
        <p14:creationId xmlns:p14="http://schemas.microsoft.com/office/powerpoint/2010/main" val="39350183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a:t>
            </a:r>
            <a:r>
              <a:rPr lang="en-US" dirty="0"/>
              <a:t>Study </a:t>
            </a:r>
            <a:r>
              <a:rPr lang="en-US" dirty="0" smtClean="0"/>
              <a:t>1</a:t>
            </a:r>
            <a:endParaRPr lang="en-GB" dirty="0"/>
          </a:p>
        </p:txBody>
      </p:sp>
      <p:sp>
        <p:nvSpPr>
          <p:cNvPr id="3" name="Text Placeholder 2"/>
          <p:cNvSpPr>
            <a:spLocks noGrp="1"/>
          </p:cNvSpPr>
          <p:nvPr>
            <p:ph type="body" sz="quarter" idx="11"/>
          </p:nvPr>
        </p:nvSpPr>
        <p:spPr>
          <a:xfrm>
            <a:off x="624419" y="1144589"/>
            <a:ext cx="6385981" cy="2284411"/>
          </a:xfrm>
        </p:spPr>
        <p:txBody>
          <a:bodyPr/>
          <a:lstStyle/>
          <a:p>
            <a:pPr marL="0" indent="0">
              <a:buNone/>
            </a:pPr>
            <a:r>
              <a:rPr lang="en-US" dirty="0" err="1"/>
              <a:t>TaiKoo</a:t>
            </a:r>
            <a:r>
              <a:rPr lang="en-US" dirty="0"/>
              <a:t> Hui is a large-scale multi-faceted complex in the thriving heart of the </a:t>
            </a:r>
            <a:r>
              <a:rPr lang="en-US" dirty="0" err="1"/>
              <a:t>Tianhe</a:t>
            </a:r>
            <a:r>
              <a:rPr lang="en-US" dirty="0"/>
              <a:t> Central Business District of Guangzhou, developed and managed by Swire Properties. Offering a gross floor area of approximately 358,000 </a:t>
            </a:r>
            <a:r>
              <a:rPr lang="en-US" dirty="0" err="1"/>
              <a:t>sqm</a:t>
            </a:r>
            <a:r>
              <a:rPr lang="en-US" dirty="0"/>
              <a:t> (exclusive of the cultural center), it incorporates a prime shopping mall, two Grade A office towers, a cultural center, the first Mandarin Oriental Hotel in Guangzhou, and serviced apartments. </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7" name="Picture 6" descr="77c6a7efce1b9d16b073ef23f2deb48f8c54643f.jpg"/>
          <p:cNvPicPr/>
          <p:nvPr/>
        </p:nvPicPr>
        <p:blipFill>
          <a:blip r:embed="rId3"/>
          <a:stretch>
            <a:fillRect/>
          </a:stretch>
        </p:blipFill>
        <p:spPr>
          <a:xfrm>
            <a:off x="7696200" y="1144589"/>
            <a:ext cx="2312035" cy="3468370"/>
          </a:xfrm>
          <a:prstGeom prst="rect">
            <a:avLst/>
          </a:prstGeom>
        </p:spPr>
      </p:pic>
      <p:pic>
        <p:nvPicPr>
          <p:cNvPr id="8" name="Picture 7" descr="8644ebf81a4c510fd5dc97586159252dd42aa553.jpg"/>
          <p:cNvPicPr/>
          <p:nvPr/>
        </p:nvPicPr>
        <p:blipFill>
          <a:blip r:embed="rId4"/>
          <a:stretch>
            <a:fillRect/>
          </a:stretch>
        </p:blipFill>
        <p:spPr>
          <a:xfrm>
            <a:off x="7696199" y="4708730"/>
            <a:ext cx="2312035" cy="1540510"/>
          </a:xfrm>
          <a:prstGeom prst="rect">
            <a:avLst/>
          </a:prstGeom>
        </p:spPr>
      </p:pic>
      <p:pic>
        <p:nvPicPr>
          <p:cNvPr id="9" name="Picture 8"/>
          <p:cNvPicPr/>
          <p:nvPr/>
        </p:nvPicPr>
        <p:blipFill>
          <a:blip r:embed="rId5" cstate="print"/>
          <a:srcRect/>
          <a:stretch>
            <a:fillRect/>
          </a:stretch>
        </p:blipFill>
        <p:spPr bwMode="auto">
          <a:xfrm>
            <a:off x="945652" y="3881120"/>
            <a:ext cx="4829810" cy="2367280"/>
          </a:xfrm>
          <a:prstGeom prst="rect">
            <a:avLst/>
          </a:prstGeom>
          <a:noFill/>
          <a:ln w="9525">
            <a:solidFill>
              <a:schemeClr val="accent1"/>
            </a:solidFill>
            <a:miter lim="800000"/>
            <a:headEnd/>
            <a:tailEnd/>
          </a:ln>
        </p:spPr>
      </p:pic>
    </p:spTree>
    <p:extLst>
      <p:ext uri="{BB962C8B-B14F-4D97-AF65-F5344CB8AC3E}">
        <p14:creationId xmlns:p14="http://schemas.microsoft.com/office/powerpoint/2010/main" val="192788795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2</a:t>
            </a:r>
            <a:endParaRPr lang="en-GB" dirty="0"/>
          </a:p>
        </p:txBody>
      </p:sp>
      <p:sp>
        <p:nvSpPr>
          <p:cNvPr id="3" name="Text Placeholder 2"/>
          <p:cNvSpPr>
            <a:spLocks noGrp="1"/>
          </p:cNvSpPr>
          <p:nvPr>
            <p:ph type="body" sz="quarter" idx="11"/>
          </p:nvPr>
        </p:nvSpPr>
        <p:spPr>
          <a:xfrm>
            <a:off x="624419" y="1144589"/>
            <a:ext cx="5700181" cy="4951411"/>
          </a:xfrm>
        </p:spPr>
        <p:txBody>
          <a:bodyPr/>
          <a:lstStyle/>
          <a:p>
            <a:pPr marL="0" indent="0">
              <a:buNone/>
            </a:pPr>
            <a:r>
              <a:rPr lang="en-US" dirty="0" smtClean="0"/>
              <a:t>New Outpatient Building of Peking Union Medical College Hospital</a:t>
            </a:r>
          </a:p>
          <a:p>
            <a:pPr marL="0" indent="0">
              <a:buNone/>
            </a:pPr>
            <a:r>
              <a:rPr lang="en-US" dirty="0" smtClean="0"/>
              <a:t>Peking </a:t>
            </a:r>
            <a:r>
              <a:rPr lang="en-US" dirty="0"/>
              <a:t>Union Medical College Hospital (PUMCH) is a Class A tertiary comprehensive hospital committed to delivering state-of-the-art clinical care, innovative scientific research and rigorous medical education. It is designated by the National Health and Family Planning Commission as one of the national referral centers offering diagnostic and therapeutic care of complex and rare disorders, as well as one of the earliest Chinese hospitals offering medical care to senior leaders and foreign patients. PUMCH enjoys high reputation for its full range of disciplines, cutting-edge technologies and outstanding specialties.</a:t>
            </a:r>
            <a:endParaRPr lang="en-GB" dirty="0"/>
          </a:p>
        </p:txBody>
      </p:sp>
      <p:pic>
        <p:nvPicPr>
          <p:cNvPr id="4" name="Picture 3"/>
          <p:cNvPicPr>
            <a:picLocks noChangeAspect="1"/>
          </p:cNvPicPr>
          <p:nvPr/>
        </p:nvPicPr>
        <p:blipFill>
          <a:blip r:embed="rId3"/>
          <a:stretch>
            <a:fillRect/>
          </a:stretch>
        </p:blipFill>
        <p:spPr>
          <a:xfrm>
            <a:off x="6411260" y="1219200"/>
            <a:ext cx="5171140" cy="3045227"/>
          </a:xfrm>
          <a:prstGeom prst="rect">
            <a:avLst/>
          </a:prstGeom>
        </p:spPr>
      </p:pic>
    </p:spTree>
    <p:extLst>
      <p:ext uri="{BB962C8B-B14F-4D97-AF65-F5344CB8AC3E}">
        <p14:creationId xmlns:p14="http://schemas.microsoft.com/office/powerpoint/2010/main" val="108868362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8" name="TextBox 7"/>
          <p:cNvSpPr txBox="1"/>
          <p:nvPr/>
        </p:nvSpPr>
        <p:spPr>
          <a:xfrm>
            <a:off x="5943600" y="457200"/>
            <a:ext cx="5420074" cy="2246769"/>
          </a:xfrm>
          <a:prstGeom prst="rect">
            <a:avLst/>
          </a:prstGeom>
          <a:noFill/>
        </p:spPr>
        <p:txBody>
          <a:bodyPr wrap="none" rtlCol="0">
            <a:spAutoFit/>
          </a:bodyPr>
          <a:lstStyle/>
          <a:p>
            <a:r>
              <a:rPr lang="en-GB" sz="2800" dirty="0">
                <a:solidFill>
                  <a:schemeClr val="bg1"/>
                </a:solidFill>
              </a:rPr>
              <a:t>Engineered Systems &amp; </a:t>
            </a:r>
            <a:r>
              <a:rPr lang="en-GB" sz="2800" dirty="0" smtClean="0">
                <a:solidFill>
                  <a:schemeClr val="bg1"/>
                </a:solidFill>
              </a:rPr>
              <a:t>Solutions</a:t>
            </a:r>
          </a:p>
          <a:p>
            <a:endParaRPr lang="en-GB" sz="2800" dirty="0" smtClean="0">
              <a:solidFill>
                <a:schemeClr val="bg1"/>
              </a:solidFill>
            </a:endParaRPr>
          </a:p>
          <a:p>
            <a:r>
              <a:rPr lang="en-GB" sz="2800" dirty="0" smtClean="0">
                <a:solidFill>
                  <a:schemeClr val="bg1"/>
                </a:solidFill>
              </a:rPr>
              <a:t>Building Efficiency</a:t>
            </a:r>
          </a:p>
          <a:p>
            <a:endParaRPr lang="en-GB" sz="2800" dirty="0" smtClean="0">
              <a:solidFill>
                <a:schemeClr val="bg1"/>
              </a:solidFill>
            </a:endParaRPr>
          </a:p>
          <a:p>
            <a:r>
              <a:rPr lang="en-GB" sz="2800" dirty="0" smtClean="0">
                <a:solidFill>
                  <a:schemeClr val="bg1"/>
                </a:solidFill>
              </a:rPr>
              <a:t>Johnson Controls</a:t>
            </a:r>
          </a:p>
        </p:txBody>
      </p:sp>
    </p:spTree>
    <p:extLst>
      <p:ext uri="{BB962C8B-B14F-4D97-AF65-F5344CB8AC3E}">
        <p14:creationId xmlns:p14="http://schemas.microsoft.com/office/powerpoint/2010/main" val="229100748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SEED – Structure Energy Efficiency Dashboard</a:t>
            </a:r>
            <a:endParaRPr lang="en-GB" dirty="0"/>
          </a:p>
        </p:txBody>
      </p:sp>
      <p:sp>
        <p:nvSpPr>
          <p:cNvPr id="3" name="Text Placeholder 2"/>
          <p:cNvSpPr>
            <a:spLocks noGrp="1"/>
          </p:cNvSpPr>
          <p:nvPr>
            <p:ph type="body" sz="quarter" idx="11"/>
          </p:nvPr>
        </p:nvSpPr>
        <p:spPr>
          <a:xfrm>
            <a:off x="624419" y="1144589"/>
            <a:ext cx="9433980" cy="5180011"/>
          </a:xfrm>
        </p:spPr>
        <p:txBody>
          <a:bodyPr/>
          <a:lstStyle/>
          <a:p>
            <a:pPr marL="0" indent="0">
              <a:buNone/>
            </a:pPr>
            <a:r>
              <a:rPr lang="en-US" dirty="0" smtClean="0"/>
              <a:t>SEED is an </a:t>
            </a:r>
            <a:r>
              <a:rPr lang="en-US" dirty="0"/>
              <a:t>analysis </a:t>
            </a:r>
            <a:r>
              <a:rPr lang="en-US" dirty="0" smtClean="0"/>
              <a:t>tool developed </a:t>
            </a:r>
            <a:r>
              <a:rPr lang="en-US" dirty="0"/>
              <a:t>by Johnson </a:t>
            </a:r>
            <a:r>
              <a:rPr lang="en-US" dirty="0" smtClean="0"/>
              <a:t>Controls producing </a:t>
            </a:r>
            <a:r>
              <a:rPr lang="en-US" dirty="0"/>
              <a:t>charts and reports to evaluate energy usage in buildings, campuses and other </a:t>
            </a:r>
            <a:r>
              <a:rPr lang="en-US" dirty="0" smtClean="0"/>
              <a:t>facilities.</a:t>
            </a:r>
            <a:endParaRPr lang="en-GB" dirty="0" smtClean="0"/>
          </a:p>
          <a:p>
            <a:r>
              <a:rPr lang="en-GB" dirty="0" smtClean="0"/>
              <a:t>Data sources: Metasys ADS, BACnet Devices/Meters, OPC Devices/Meters</a:t>
            </a:r>
          </a:p>
          <a:p>
            <a:r>
              <a:rPr lang="en-GB" dirty="0" smtClean="0"/>
              <a:t>Master meters and Virtual Meters with Expressions</a:t>
            </a:r>
          </a:p>
          <a:p>
            <a:r>
              <a:rPr lang="en-GB" dirty="0"/>
              <a:t>Multiple Energy Report Types</a:t>
            </a:r>
          </a:p>
          <a:p>
            <a:r>
              <a:rPr lang="en-GB" dirty="0"/>
              <a:t>Export </a:t>
            </a:r>
            <a:r>
              <a:rPr lang="en-GB" dirty="0" smtClean="0"/>
              <a:t>Reports </a:t>
            </a:r>
            <a:r>
              <a:rPr lang="en-GB" dirty="0"/>
              <a:t>to Excel and PDF</a:t>
            </a:r>
          </a:p>
          <a:p>
            <a:r>
              <a:rPr lang="en-GB" dirty="0" smtClean="0"/>
              <a:t>Web-Based UI </a:t>
            </a:r>
            <a:r>
              <a:rPr lang="en-US" dirty="0"/>
              <a:t>to provide an optimal viewing and interaction </a:t>
            </a:r>
            <a:r>
              <a:rPr lang="en-US" dirty="0" smtClean="0"/>
              <a:t>experience across </a:t>
            </a:r>
            <a:r>
              <a:rPr lang="en-US" dirty="0"/>
              <a:t>a wide range of devices </a:t>
            </a:r>
            <a:r>
              <a:rPr lang="en-US" dirty="0" smtClean="0"/>
              <a:t>from </a:t>
            </a:r>
            <a:r>
              <a:rPr lang="en-US" dirty="0"/>
              <a:t>desktop computer monitors to mobile </a:t>
            </a:r>
            <a:r>
              <a:rPr lang="en-US" dirty="0" smtClean="0"/>
              <a:t>phones</a:t>
            </a:r>
            <a:endParaRPr lang="en-GB" dirty="0" smtClean="0"/>
          </a:p>
          <a:p>
            <a:r>
              <a:rPr lang="en-GB" dirty="0" smtClean="0"/>
              <a:t>REST API to be integrated by other systems</a:t>
            </a:r>
          </a:p>
          <a:p>
            <a:r>
              <a:rPr lang="en-GB" dirty="0" smtClean="0"/>
              <a:t>Optional Amazon AWS Cloud Deployment</a:t>
            </a:r>
          </a:p>
          <a:p>
            <a:r>
              <a:rPr lang="en-GB" dirty="0" smtClean="0"/>
              <a:t>Energy Usage Alarms</a:t>
            </a:r>
          </a:p>
          <a:p>
            <a:r>
              <a:rPr lang="en-GB" dirty="0" smtClean="0"/>
              <a:t>Asset Management</a:t>
            </a:r>
          </a:p>
          <a:p>
            <a:endParaRPr lang="en-GB" dirty="0" smtClean="0"/>
          </a:p>
          <a:p>
            <a:endParaRPr lang="en-GB" dirty="0"/>
          </a:p>
        </p:txBody>
      </p:sp>
    </p:spTree>
    <p:extLst>
      <p:ext uri="{BB962C8B-B14F-4D97-AF65-F5344CB8AC3E}">
        <p14:creationId xmlns:p14="http://schemas.microsoft.com/office/powerpoint/2010/main" val="307314570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Dashboard</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US" dirty="0"/>
              <a:t>displays summary of energy use and </a:t>
            </a:r>
            <a:r>
              <a:rPr lang="en-US" dirty="0" smtClean="0"/>
              <a:t>costs</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8" name="Picture 7"/>
          <p:cNvPicPr>
            <a:picLocks noChangeAspect="1"/>
          </p:cNvPicPr>
          <p:nvPr/>
        </p:nvPicPr>
        <p:blipFill>
          <a:blip r:embed="rId3"/>
          <a:stretch>
            <a:fillRect/>
          </a:stretch>
        </p:blipFill>
        <p:spPr>
          <a:xfrm>
            <a:off x="624419" y="1486694"/>
            <a:ext cx="9510181" cy="4786581"/>
          </a:xfrm>
          <a:prstGeom prst="rect">
            <a:avLst/>
          </a:prstGeom>
        </p:spPr>
      </p:pic>
    </p:spTree>
    <p:extLst>
      <p:ext uri="{BB962C8B-B14F-4D97-AF65-F5344CB8AC3E}">
        <p14:creationId xmlns:p14="http://schemas.microsoft.com/office/powerpoint/2010/main" val="119028591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Profile Report</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GB" dirty="0" smtClean="0"/>
              <a:t>shows energy use and costs of selected spaces and meters</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7" name="Picture 6"/>
          <p:cNvPicPr>
            <a:picLocks noChangeAspect="1"/>
          </p:cNvPicPr>
          <p:nvPr/>
        </p:nvPicPr>
        <p:blipFill>
          <a:blip r:embed="rId3"/>
          <a:stretch>
            <a:fillRect/>
          </a:stretch>
        </p:blipFill>
        <p:spPr>
          <a:xfrm>
            <a:off x="624419" y="1524000"/>
            <a:ext cx="9553575" cy="4581525"/>
          </a:xfrm>
          <a:prstGeom prst="rect">
            <a:avLst/>
          </a:prstGeom>
        </p:spPr>
      </p:pic>
    </p:spTree>
    <p:extLst>
      <p:ext uri="{BB962C8B-B14F-4D97-AF65-F5344CB8AC3E}">
        <p14:creationId xmlns:p14="http://schemas.microsoft.com/office/powerpoint/2010/main" val="17029368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Comparison</a:t>
            </a:r>
            <a:endParaRPr lang="en-US" dirty="0"/>
          </a:p>
        </p:txBody>
      </p:sp>
      <p:sp>
        <p:nvSpPr>
          <p:cNvPr id="4" name="Text Placeholder 3"/>
          <p:cNvSpPr>
            <a:spLocks noGrp="1"/>
          </p:cNvSpPr>
          <p:nvPr>
            <p:ph type="body" sz="quarter" idx="11"/>
          </p:nvPr>
        </p:nvSpPr>
        <p:spPr>
          <a:xfrm>
            <a:off x="624419" y="1144589"/>
            <a:ext cx="9433980" cy="684211"/>
          </a:xfrm>
        </p:spPr>
        <p:txBody>
          <a:bodyPr/>
          <a:lstStyle/>
          <a:p>
            <a:r>
              <a:rPr lang="en-US" dirty="0"/>
              <a:t>shows energy </a:t>
            </a:r>
            <a:r>
              <a:rPr lang="en-US" dirty="0" smtClean="0"/>
              <a:t>use </a:t>
            </a:r>
            <a:r>
              <a:rPr lang="en-US" dirty="0"/>
              <a:t>versus different time periods or different sources</a:t>
            </a:r>
          </a:p>
        </p:txBody>
      </p:sp>
      <p:pic>
        <p:nvPicPr>
          <p:cNvPr id="3" name="Picture 2"/>
          <p:cNvPicPr>
            <a:picLocks noChangeAspect="1"/>
          </p:cNvPicPr>
          <p:nvPr/>
        </p:nvPicPr>
        <p:blipFill>
          <a:blip r:embed="rId2"/>
          <a:stretch>
            <a:fillRect/>
          </a:stretch>
        </p:blipFill>
        <p:spPr>
          <a:xfrm>
            <a:off x="624419" y="1524000"/>
            <a:ext cx="9544050" cy="4610100"/>
          </a:xfrm>
          <a:prstGeom prst="rect">
            <a:avLst/>
          </a:prstGeom>
        </p:spPr>
      </p:pic>
    </p:spTree>
    <p:extLst>
      <p:ext uri="{BB962C8B-B14F-4D97-AF65-F5344CB8AC3E}">
        <p14:creationId xmlns:p14="http://schemas.microsoft.com/office/powerpoint/2010/main" val="7192384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Proportion</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GB" dirty="0" smtClean="0"/>
              <a:t>shows energy use percentage for all selected sources</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5" name="Picture 4"/>
          <p:cNvPicPr>
            <a:picLocks noChangeAspect="1"/>
          </p:cNvPicPr>
          <p:nvPr/>
        </p:nvPicPr>
        <p:blipFill>
          <a:blip r:embed="rId3"/>
          <a:stretch>
            <a:fillRect/>
          </a:stretch>
        </p:blipFill>
        <p:spPr>
          <a:xfrm>
            <a:off x="624419" y="1525892"/>
            <a:ext cx="9534525" cy="4857750"/>
          </a:xfrm>
          <a:prstGeom prst="rect">
            <a:avLst/>
          </a:prstGeom>
        </p:spPr>
      </p:pic>
    </p:spTree>
    <p:extLst>
      <p:ext uri="{BB962C8B-B14F-4D97-AF65-F5344CB8AC3E}">
        <p14:creationId xmlns:p14="http://schemas.microsoft.com/office/powerpoint/2010/main" val="22590655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Ranking</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US" dirty="0"/>
              <a:t>displays </a:t>
            </a:r>
            <a:r>
              <a:rPr lang="en-US" dirty="0" smtClean="0"/>
              <a:t>energy in descending </a:t>
            </a:r>
            <a:r>
              <a:rPr lang="en-US" dirty="0"/>
              <a:t>order for the selected period</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5" name="Picture 4"/>
          <p:cNvPicPr>
            <a:picLocks noChangeAspect="1"/>
          </p:cNvPicPr>
          <p:nvPr/>
        </p:nvPicPr>
        <p:blipFill>
          <a:blip r:embed="rId3"/>
          <a:stretch>
            <a:fillRect/>
          </a:stretch>
        </p:blipFill>
        <p:spPr>
          <a:xfrm>
            <a:off x="624419" y="1600200"/>
            <a:ext cx="9429750" cy="4572000"/>
          </a:xfrm>
          <a:prstGeom prst="rect">
            <a:avLst/>
          </a:prstGeom>
        </p:spPr>
      </p:pic>
    </p:spTree>
    <p:extLst>
      <p:ext uri="{BB962C8B-B14F-4D97-AF65-F5344CB8AC3E}">
        <p14:creationId xmlns:p14="http://schemas.microsoft.com/office/powerpoint/2010/main" val="359451853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Daily </a:t>
            </a:r>
            <a:r>
              <a:rPr lang="en-US" dirty="0"/>
              <a:t>Energy Report</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US" dirty="0"/>
              <a:t>shows </a:t>
            </a:r>
            <a:r>
              <a:rPr lang="en-US" dirty="0" smtClean="0"/>
              <a:t>energy </a:t>
            </a:r>
            <a:r>
              <a:rPr lang="en-US" dirty="0"/>
              <a:t>use over a given </a:t>
            </a:r>
            <a:r>
              <a:rPr lang="en-US" dirty="0" smtClean="0"/>
              <a:t>day</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5" name="Picture 4"/>
          <p:cNvPicPr>
            <a:picLocks noChangeAspect="1"/>
          </p:cNvPicPr>
          <p:nvPr/>
        </p:nvPicPr>
        <p:blipFill>
          <a:blip r:embed="rId3"/>
          <a:stretch>
            <a:fillRect/>
          </a:stretch>
        </p:blipFill>
        <p:spPr>
          <a:xfrm>
            <a:off x="624419" y="1600200"/>
            <a:ext cx="9534525" cy="4591050"/>
          </a:xfrm>
          <a:prstGeom prst="rect">
            <a:avLst/>
          </a:prstGeom>
        </p:spPr>
      </p:pic>
    </p:spTree>
    <p:extLst>
      <p:ext uri="{BB962C8B-B14F-4D97-AF65-F5344CB8AC3E}">
        <p14:creationId xmlns:p14="http://schemas.microsoft.com/office/powerpoint/2010/main" val="60414709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Energy Report</a:t>
            </a:r>
            <a:endParaRPr lang="en-GB" dirty="0"/>
          </a:p>
        </p:txBody>
      </p:sp>
      <p:sp>
        <p:nvSpPr>
          <p:cNvPr id="3" name="Text Placeholder 2"/>
          <p:cNvSpPr>
            <a:spLocks noGrp="1"/>
          </p:cNvSpPr>
          <p:nvPr>
            <p:ph type="body" sz="quarter" idx="11"/>
          </p:nvPr>
        </p:nvSpPr>
        <p:spPr>
          <a:xfrm>
            <a:off x="624419" y="1144589"/>
            <a:ext cx="9433980" cy="684211"/>
          </a:xfrm>
        </p:spPr>
        <p:txBody>
          <a:bodyPr/>
          <a:lstStyle/>
          <a:p>
            <a:r>
              <a:rPr lang="en-US" dirty="0"/>
              <a:t>converts and displays energy use in equivalent use of Coal, </a:t>
            </a:r>
            <a:r>
              <a:rPr lang="en-US" dirty="0" smtClean="0"/>
              <a:t>CO2, Oil</a:t>
            </a:r>
            <a:r>
              <a:rPr lang="en-US" dirty="0"/>
              <a:t>, </a:t>
            </a:r>
            <a:r>
              <a:rPr lang="en-US" dirty="0" smtClean="0"/>
              <a:t>and</a:t>
            </a:r>
            <a:r>
              <a:rPr lang="en-US" dirty="0"/>
              <a:t> </a:t>
            </a:r>
            <a:r>
              <a:rPr lang="en-US" dirty="0" smtClean="0"/>
              <a:t>Crude Coal.</a:t>
            </a:r>
            <a:endParaRPr lang="en-GB" dirty="0"/>
          </a:p>
        </p:txBody>
      </p:sp>
      <p:sp>
        <p:nvSpPr>
          <p:cNvPr id="12" name="TextBox 11"/>
          <p:cNvSpPr txBox="1"/>
          <p:nvPr/>
        </p:nvSpPr>
        <p:spPr>
          <a:xfrm>
            <a:off x="6334539" y="3104038"/>
            <a:ext cx="5247861" cy="415498"/>
          </a:xfrm>
          <a:prstGeom prst="rect">
            <a:avLst/>
          </a:prstGeom>
          <a:noFill/>
        </p:spPr>
        <p:txBody>
          <a:bodyPr wrap="square" rtlCol="0">
            <a:noAutofit/>
          </a:bodyPr>
          <a:lstStyle/>
          <a:p>
            <a:r>
              <a:rPr lang="en-US" sz="1050" smtClean="0">
                <a:solidFill>
                  <a:schemeClr val="bg1"/>
                </a:solidFill>
              </a:rPr>
              <a:t>Fig. 1. On a 4:3 projector setup a widescreen (16:9) slide with either </a:t>
            </a:r>
            <a:r>
              <a:rPr lang="en-US" sz="1050">
                <a:solidFill>
                  <a:schemeClr val="bg1"/>
                </a:solidFill>
              </a:rPr>
              <a:t>have ‘dead-space’ above and below (left) </a:t>
            </a:r>
            <a:r>
              <a:rPr lang="en-US" sz="1050" smtClean="0">
                <a:solidFill>
                  <a:schemeClr val="bg1"/>
                </a:solidFill>
              </a:rPr>
              <a:t>or be stretched to fit (right) the projected area. </a:t>
            </a:r>
            <a:endParaRPr lang="en-GB" sz="1050">
              <a:solidFill>
                <a:schemeClr val="bg1"/>
              </a:solidFill>
            </a:endParaRPr>
          </a:p>
        </p:txBody>
      </p:sp>
      <p:pic>
        <p:nvPicPr>
          <p:cNvPr id="9" name="Picture 8"/>
          <p:cNvPicPr>
            <a:picLocks noChangeAspect="1"/>
          </p:cNvPicPr>
          <p:nvPr/>
        </p:nvPicPr>
        <p:blipFill>
          <a:blip r:embed="rId3"/>
          <a:stretch>
            <a:fillRect/>
          </a:stretch>
        </p:blipFill>
        <p:spPr>
          <a:xfrm>
            <a:off x="624419" y="1600200"/>
            <a:ext cx="10315575" cy="4286250"/>
          </a:xfrm>
          <a:prstGeom prst="rect">
            <a:avLst/>
          </a:prstGeom>
        </p:spPr>
      </p:pic>
    </p:spTree>
    <p:extLst>
      <p:ext uri="{BB962C8B-B14F-4D97-AF65-F5344CB8AC3E}">
        <p14:creationId xmlns:p14="http://schemas.microsoft.com/office/powerpoint/2010/main" val="214380312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1173fc5972541ec77ac3d57ad745b490b5cec9"/>
</p:tagLst>
</file>

<file path=ppt/theme/theme1.xml><?xml version="1.0" encoding="utf-8"?>
<a:theme xmlns:a="http://schemas.openxmlformats.org/drawingml/2006/main" name="JCI Master template 1.0">
  <a:themeElements>
    <a:clrScheme name="GWS Blue">
      <a:dk1>
        <a:sysClr val="windowText" lastClr="000000"/>
      </a:dk1>
      <a:lt1>
        <a:sysClr val="window" lastClr="FFFFFF"/>
      </a:lt1>
      <a:dk2>
        <a:srgbClr val="08338F"/>
      </a:dk2>
      <a:lt2>
        <a:srgbClr val="878785"/>
      </a:lt2>
      <a:accent1>
        <a:srgbClr val="7DBA00"/>
      </a:accent1>
      <a:accent2>
        <a:srgbClr val="00B8E0"/>
      </a:accent2>
      <a:accent3>
        <a:srgbClr val="85248F"/>
      </a:accent3>
      <a:accent4>
        <a:srgbClr val="A8034F"/>
      </a:accent4>
      <a:accent5>
        <a:srgbClr val="DE3B21"/>
      </a:accent5>
      <a:accent6>
        <a:srgbClr val="00C4B5"/>
      </a:accent6>
      <a:hlink>
        <a:srgbClr val="08338F"/>
      </a:hlink>
      <a:folHlink>
        <a:srgbClr val="800080"/>
      </a:folHlink>
    </a:clrScheme>
    <a:fontScheme name="JC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ohnson Controls_Template_2.4-wide.pptx" id="{1BC139F9-329B-4B33-8E68-1DF693626159}" vid="{EB898AE2-7611-4CA6-8040-84A9751CB741}"/>
    </a:ext>
  </a:extLst>
</a:theme>
</file>

<file path=ppt/theme/theme2.xml><?xml version="1.0" encoding="utf-8"?>
<a:theme xmlns:a="http://schemas.openxmlformats.org/drawingml/2006/main" name="Office Theme">
  <a:themeElements>
    <a:clrScheme name="GWS Blue">
      <a:dk1>
        <a:sysClr val="windowText" lastClr="000000"/>
      </a:dk1>
      <a:lt1>
        <a:sysClr val="window" lastClr="FFFFFF"/>
      </a:lt1>
      <a:dk2>
        <a:srgbClr val="08338F"/>
      </a:dk2>
      <a:lt2>
        <a:srgbClr val="878785"/>
      </a:lt2>
      <a:accent1>
        <a:srgbClr val="7DBA00"/>
      </a:accent1>
      <a:accent2>
        <a:srgbClr val="00B8E0"/>
      </a:accent2>
      <a:accent3>
        <a:srgbClr val="85248F"/>
      </a:accent3>
      <a:accent4>
        <a:srgbClr val="A8034F"/>
      </a:accent4>
      <a:accent5>
        <a:srgbClr val="DE3B21"/>
      </a:accent5>
      <a:accent6>
        <a:srgbClr val="00C4B5"/>
      </a:accent6>
      <a:hlink>
        <a:srgbClr val="08338F"/>
      </a:hlink>
      <a:folHlink>
        <a:srgbClr val="800080"/>
      </a:folHlink>
    </a:clrScheme>
    <a:fontScheme name="JC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8E1D97BCB1DF42B99BE505AC1C90E0" ma:contentTypeVersion="1" ma:contentTypeDescription="Create a new document." ma:contentTypeScope="" ma:versionID="3bba570b9366b078d4d2de7c570f5044">
  <xsd:schema xmlns:xsd="http://www.w3.org/2001/XMLSchema" xmlns:xs="http://www.w3.org/2001/XMLSchema" xmlns:p="http://schemas.microsoft.com/office/2006/metadata/properties" xmlns:ns2="19bdb2b9-0888-439a-8d3b-e4fa9356f0b5" targetNamespace="http://schemas.microsoft.com/office/2006/metadata/properties" ma:root="true" ma:fieldsID="5f9c38a18a565b66196494f066b1a091" ns2:_="">
    <xsd:import namespace="19bdb2b9-0888-439a-8d3b-e4fa9356f0b5"/>
    <xsd:element name="properties">
      <xsd:complexType>
        <xsd:sequence>
          <xsd:element name="documentManagement">
            <xsd:complexType>
              <xsd:all>
                <xsd:element ref="ns2:Brand_x0020_Download_x0020_Category"/>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bdb2b9-0888-439a-8d3b-e4fa9356f0b5" elementFormDefault="qualified">
    <xsd:import namespace="http://schemas.microsoft.com/office/2006/documentManagement/types"/>
    <xsd:import namespace="http://schemas.microsoft.com/office/infopath/2007/PartnerControls"/>
    <xsd:element name="Brand_x0020_Download_x0020_Category" ma:index="8" ma:displayName="Category" ma:default="Advertising" ma:format="RadioButtons" ma:internalName="Brand_x0020_Download_x0020_Category">
      <xsd:simpleType>
        <xsd:union memberTypes="dms:Text">
          <xsd:simpleType>
            <xsd:restriction base="dms:Choice">
              <xsd:enumeration value="Advertising"/>
              <xsd:enumeration value="Brochures"/>
              <xsd:enumeration value="Brand guidelines"/>
              <xsd:enumeration value="Certificates"/>
              <xsd:enumeration value="Communication Policy"/>
              <xsd:enumeration value="Company messaging"/>
              <xsd:enumeration value="Logo"/>
              <xsd:enumeration value="Microsoft Office Templates"/>
              <xsd:enumeration value="Model release forms"/>
              <xsd:enumeration value="Organizational news, appointment templates"/>
              <xsd:enumeration value="Posters"/>
              <xsd:enumeration value="Product Spec Sheet Stationery"/>
              <xsd:enumeration value="Thank you templates"/>
              <xsd:enumeration value="Visual Design Templates"/>
              <xsd:enumeration value="Corporate Responsibility Magazine"/>
              <xsd:enumeration value="Templates"/>
              <xsd:enumeration value="Newsletter Templates"/>
              <xsd:enumeration value="ID Badges"/>
              <xsd:enumeration value="Posters"/>
              <xsd:enumeration value="PowerPoint Templates"/>
              <xsd:enumeration value="Product Spec Sheet Templates"/>
              <xsd:enumeration value="Social Media Brand Guidelines"/>
              <xsd:enumeration value="Business Cards"/>
              <xsd:enumeration value="Envelopes"/>
              <xsd:enumeration value="Fax Cover Sheet"/>
              <xsd:enumeration value="Interoffice Correspondence"/>
              <xsd:enumeration value="Letterhead"/>
              <xsd:enumeration value="News Release"/>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rand_x0020_Download_x0020_Category xmlns="19bdb2b9-0888-439a-8d3b-e4fa9356f0b5">PowerPoint Templates</Brand_x0020_Download_x0020_Category>
  </documentManagement>
</p:properties>
</file>

<file path=customXml/itemProps1.xml><?xml version="1.0" encoding="utf-8"?>
<ds:datastoreItem xmlns:ds="http://schemas.openxmlformats.org/officeDocument/2006/customXml" ds:itemID="{42B6FD68-23E3-4F61-A9D8-39167674F7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bdb2b9-0888-439a-8d3b-e4fa9356f0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3CC1D9-2DD1-4DA7-85D4-EA03E994DE2C}">
  <ds:schemaRefs>
    <ds:schemaRef ds:uri="http://schemas.microsoft.com/sharepoint/v3/contenttype/forms"/>
  </ds:schemaRefs>
</ds:datastoreItem>
</file>

<file path=customXml/itemProps3.xml><?xml version="1.0" encoding="utf-8"?>
<ds:datastoreItem xmlns:ds="http://schemas.openxmlformats.org/officeDocument/2006/customXml" ds:itemID="{E7D64F43-4B49-47D3-9904-46F5641F2D15}">
  <ds:schemaRefs>
    <ds:schemaRef ds:uri="http://purl.org/dc/elements/1.1/"/>
    <ds:schemaRef ds:uri="http://purl.org/dc/terms/"/>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dcmitype/"/>
    <ds:schemaRef ds:uri="http://schemas.openxmlformats.org/package/2006/metadata/core-properties"/>
    <ds:schemaRef ds:uri="19bdb2b9-0888-439a-8d3b-e4fa9356f0b5"/>
  </ds:schemaRefs>
</ds:datastoreItem>
</file>

<file path=docProps/app.xml><?xml version="1.0" encoding="utf-8"?>
<Properties xmlns="http://schemas.openxmlformats.org/officeDocument/2006/extended-properties" xmlns:vt="http://schemas.openxmlformats.org/officeDocument/2006/docPropsVTypes">
  <Template>Johnson Controls_Template_2.4-wide</Template>
  <TotalTime>699</TotalTime>
  <Words>1627</Words>
  <Application>Microsoft Office PowerPoint</Application>
  <PresentationFormat>Widescreen</PresentationFormat>
  <Paragraphs>118</Paragraphs>
  <Slides>19</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Wingdings</vt:lpstr>
      <vt:lpstr>JCI Master template 1.0</vt:lpstr>
      <vt:lpstr>PowerPoint Presentation</vt:lpstr>
      <vt:lpstr>SEED – Structure Energy Efficiency Dashboard</vt:lpstr>
      <vt:lpstr>Energy Dashboard</vt:lpstr>
      <vt:lpstr>Energy Profile Report</vt:lpstr>
      <vt:lpstr>Energy Comparison</vt:lpstr>
      <vt:lpstr>Energy Proportion</vt:lpstr>
      <vt:lpstr>Energy Ranking</vt:lpstr>
      <vt:lpstr>Average Daily Energy Report</vt:lpstr>
      <vt:lpstr>Primary Energy Report</vt:lpstr>
      <vt:lpstr>Energy Leak Report</vt:lpstr>
      <vt:lpstr>Energy Regression Analysis</vt:lpstr>
      <vt:lpstr>Energy Utilities Report</vt:lpstr>
      <vt:lpstr>COP Report</vt:lpstr>
      <vt:lpstr>Working Hours Energy Report</vt:lpstr>
      <vt:lpstr>Working Days Energy Report</vt:lpstr>
      <vt:lpstr>Trend</vt:lpstr>
      <vt:lpstr>Case Study 1</vt:lpstr>
      <vt:lpstr>Case Study 2</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Guangyu Zhang</dc:creator>
  <dc:description/>
  <cp:lastModifiedBy>Guangyu Zhang</cp:lastModifiedBy>
  <cp:revision>245</cp:revision>
  <dcterms:created xsi:type="dcterms:W3CDTF">2016-02-18T05:17:06Z</dcterms:created>
  <dcterms:modified xsi:type="dcterms:W3CDTF">2016-02-19T08:42:41Z</dcterms:modified>
  <cp:contentStatus>Version 2.4-wide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0x010100178E1D97BCB1DF42B99BE505AC1C90E0</vt:lpwstr>
  </property>
</Properties>
</file>